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70" r:id="rId3"/>
    <p:sldId id="257" r:id="rId4"/>
    <p:sldId id="259" r:id="rId5"/>
    <p:sldId id="271" r:id="rId6"/>
    <p:sldId id="260" r:id="rId7"/>
    <p:sldId id="264" r:id="rId8"/>
    <p:sldId id="263" r:id="rId9"/>
    <p:sldId id="265" r:id="rId10"/>
    <p:sldId id="276" r:id="rId11"/>
    <p:sldId id="277" r:id="rId12"/>
    <p:sldId id="266" r:id="rId13"/>
    <p:sldId id="267" r:id="rId14"/>
    <p:sldId id="268" r:id="rId15"/>
    <p:sldId id="269" r:id="rId16"/>
    <p:sldId id="275"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xml" Id="rId3" /><Relationship Type="http://schemas.openxmlformats.org/officeDocument/2006/relationships/viewProps" Target="viewProps.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presProps" Target="presProps.xml" Id="rId20"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tableStyles" Target="tableStyles.xml" Id="rId23"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theme" Target="theme/theme1.xml" Id="rId22"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12.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Diapositive de titre">
    <p:bg>
      <p:bgPr>
        <a:solidFill>
          <a:srgbClr val="002C5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86078" y="1010737"/>
            <a:ext cx="4331349" cy="770377"/>
          </a:xfrm>
        </p:spPr>
        <p:txBody>
          <a:bodyPr anchor="b">
            <a:noAutofit/>
          </a:bodyPr>
          <a:lstStyle>
            <a:lvl1pPr marL="0" indent="0" algn="l">
              <a:lnSpc>
                <a:spcPts val="1500"/>
              </a:lnSpc>
              <a:spcAft>
                <a:spcPts val="0"/>
              </a:spcAft>
              <a:buNone/>
              <a:defRPr sz="1500" cap="all" baseline="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CA" noProof="0" dirty="0"/>
              <a:t>Cliquez ici pour ajouter un sous-titre</a:t>
            </a:r>
          </a:p>
        </p:txBody>
      </p:sp>
      <p:sp>
        <p:nvSpPr>
          <p:cNvPr id="2" name="Title 1"/>
          <p:cNvSpPr>
            <a:spLocks noGrp="1"/>
          </p:cNvSpPr>
          <p:nvPr>
            <p:ph type="ctrTitle" hasCustomPrompt="1"/>
          </p:nvPr>
        </p:nvSpPr>
        <p:spPr>
          <a:xfrm>
            <a:off x="486077" y="1792630"/>
            <a:ext cx="4785939" cy="2039131"/>
          </a:xfrm>
          <a:prstGeom prst="rect">
            <a:avLst/>
          </a:prstGeom>
          <a:effectLst/>
        </p:spPr>
        <p:txBody>
          <a:bodyPr anchor="ctr">
            <a:noAutofit/>
          </a:bodyPr>
          <a:lstStyle>
            <a:lvl1pPr>
              <a:lnSpc>
                <a:spcPts val="3600"/>
              </a:lnSpc>
              <a:defRPr sz="3600" cap="none" baseline="0">
                <a:solidFill>
                  <a:schemeClr val="accent2"/>
                </a:solidFill>
              </a:defRPr>
            </a:lvl1pPr>
          </a:lstStyle>
          <a:p>
            <a:r>
              <a:rPr lang="fr-CA" dirty="0"/>
              <a:t>Cliquez ici pour ajouter un titre</a:t>
            </a:r>
            <a:endParaRPr lang="en-US" dirty="0"/>
          </a:p>
        </p:txBody>
      </p:sp>
      <p:sp>
        <p:nvSpPr>
          <p:cNvPr id="20" name="TextBox 19"/>
          <p:cNvSpPr txBox="1"/>
          <p:nvPr/>
        </p:nvSpPr>
        <p:spPr>
          <a:xfrm>
            <a:off x="486078" y="4696404"/>
            <a:ext cx="2696049" cy="230832"/>
          </a:xfrm>
          <a:prstGeom prst="rect">
            <a:avLst/>
          </a:prstGeom>
          <a:noFill/>
        </p:spPr>
        <p:txBody>
          <a:bodyPr wrap="square" rtlCol="0">
            <a:spAutoFit/>
          </a:bodyPr>
          <a:lstStyle/>
          <a:p>
            <a:r>
              <a:rPr lang="fr-CA" sz="900" noProof="0" dirty="0">
                <a:solidFill>
                  <a:schemeClr val="bg1"/>
                </a:solidFill>
              </a:rPr>
              <a:t>Une</a:t>
            </a:r>
            <a:r>
              <a:rPr lang="fr-CA" sz="900" baseline="0" noProof="0" dirty="0">
                <a:solidFill>
                  <a:schemeClr val="bg1"/>
                </a:solidFill>
              </a:rPr>
              <a:t> p</a:t>
            </a:r>
            <a:r>
              <a:rPr lang="fr-CA" sz="900" noProof="0" dirty="0">
                <a:solidFill>
                  <a:schemeClr val="bg1"/>
                </a:solidFill>
              </a:rPr>
              <a:t>résentation de</a:t>
            </a:r>
          </a:p>
        </p:txBody>
      </p:sp>
      <p:sp>
        <p:nvSpPr>
          <p:cNvPr id="26" name="Text Placeholder 25"/>
          <p:cNvSpPr>
            <a:spLocks noGrp="1"/>
          </p:cNvSpPr>
          <p:nvPr>
            <p:ph type="body" sz="quarter" idx="12" hasCustomPrompt="1"/>
          </p:nvPr>
        </p:nvSpPr>
        <p:spPr>
          <a:xfrm>
            <a:off x="486077" y="4945733"/>
            <a:ext cx="4785939" cy="678673"/>
          </a:xfrm>
        </p:spPr>
        <p:txBody>
          <a:bodyPr anchor="t"/>
          <a:lstStyle>
            <a:lvl1pPr marL="0" indent="0">
              <a:lnSpc>
                <a:spcPts val="1700"/>
              </a:lnSpc>
              <a:spcAft>
                <a:spcPts val="0"/>
              </a:spcAft>
              <a:buNone/>
              <a:defRPr sz="1500" baseline="0">
                <a:solidFill>
                  <a:schemeClr val="bg1"/>
                </a:solidFill>
              </a:defRPr>
            </a:lvl1pPr>
            <a:lvl2pPr marL="243000" indent="0">
              <a:buNone/>
              <a:defRPr/>
            </a:lvl2pPr>
            <a:lvl3pPr marL="472500" indent="0">
              <a:buNone/>
              <a:defRPr/>
            </a:lvl3pPr>
            <a:lvl4pPr marL="756000" indent="0">
              <a:buNone/>
              <a:defRPr/>
            </a:lvl4pPr>
            <a:lvl5pPr marL="1026000" indent="0">
              <a:buNone/>
              <a:defRPr/>
            </a:lvl5pPr>
          </a:lstStyle>
          <a:p>
            <a:pPr lvl="0"/>
            <a:r>
              <a:rPr lang="fr-CA" noProof="0" dirty="0"/>
              <a:t>Cliquez ici pour saisir votre nom et titre</a:t>
            </a:r>
          </a:p>
        </p:txBody>
      </p:sp>
      <p:sp>
        <p:nvSpPr>
          <p:cNvPr id="12" name="Text Placeholder 25"/>
          <p:cNvSpPr>
            <a:spLocks noGrp="1"/>
          </p:cNvSpPr>
          <p:nvPr>
            <p:ph type="body" sz="quarter" idx="13" hasCustomPrompt="1"/>
          </p:nvPr>
        </p:nvSpPr>
        <p:spPr>
          <a:xfrm>
            <a:off x="486078" y="6004875"/>
            <a:ext cx="4505877" cy="313693"/>
          </a:xfrm>
        </p:spPr>
        <p:txBody>
          <a:bodyPr anchor="t"/>
          <a:lstStyle>
            <a:lvl1pPr marL="0" indent="0">
              <a:buNone/>
              <a:defRPr sz="900" baseline="0">
                <a:solidFill>
                  <a:schemeClr val="bg1"/>
                </a:solidFill>
              </a:defRPr>
            </a:lvl1pPr>
            <a:lvl2pPr marL="243000" indent="0">
              <a:buNone/>
              <a:defRPr/>
            </a:lvl2pPr>
            <a:lvl3pPr marL="472500" indent="0">
              <a:buNone/>
              <a:defRPr/>
            </a:lvl3pPr>
            <a:lvl4pPr marL="756000" indent="0">
              <a:buNone/>
              <a:defRPr/>
            </a:lvl4pPr>
            <a:lvl5pPr marL="1026000" indent="0">
              <a:buNone/>
              <a:defRPr/>
            </a:lvl5pPr>
          </a:lstStyle>
          <a:p>
            <a:pPr lvl="0"/>
            <a:r>
              <a:rPr lang="fr-CA" noProof="0" dirty="0"/>
              <a:t>Cliquez ici pour entrer la date</a:t>
            </a:r>
          </a:p>
        </p:txBody>
      </p:sp>
      <p:pic>
        <p:nvPicPr>
          <p:cNvPr id="13" name="Picture 12"/>
          <p:cNvPicPr>
            <a:picLocks noChangeAspect="1"/>
          </p:cNvPicPr>
          <p:nvPr/>
        </p:nvPicPr>
        <p:blipFill>
          <a:blip r:embed="rId2"/>
          <a:stretch>
            <a:fillRect/>
          </a:stretch>
        </p:blipFill>
        <p:spPr>
          <a:xfrm>
            <a:off x="5548674" y="0"/>
            <a:ext cx="6643327" cy="64897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9890" y="5540215"/>
            <a:ext cx="1843565" cy="524879"/>
          </a:xfrm>
          <a:prstGeom prst="rect">
            <a:avLst/>
          </a:prstGeom>
        </p:spPr>
      </p:pic>
      <p:sp>
        <p:nvSpPr>
          <p:cNvPr id="16" name="Picture Placeholder 14"/>
          <p:cNvSpPr>
            <a:spLocks noGrp="1"/>
          </p:cNvSpPr>
          <p:nvPr>
            <p:ph type="pic" sz="quarter" idx="11" hasCustomPrompt="1"/>
          </p:nvPr>
        </p:nvSpPr>
        <p:spPr>
          <a:xfrm>
            <a:off x="7365641" y="0"/>
            <a:ext cx="4824000" cy="5130000"/>
          </a:xfrm>
          <a:custGeom>
            <a:avLst/>
            <a:gdLst>
              <a:gd name="connsiteX0" fmla="*/ 0 w 4694898"/>
              <a:gd name="connsiteY0" fmla="*/ 0 h 4804567"/>
              <a:gd name="connsiteX1" fmla="*/ 4694898 w 4694898"/>
              <a:gd name="connsiteY1" fmla="*/ 0 h 4804567"/>
              <a:gd name="connsiteX2" fmla="*/ 4694898 w 4694898"/>
              <a:gd name="connsiteY2" fmla="*/ 4804567 h 4804567"/>
              <a:gd name="connsiteX3" fmla="*/ 2186273 w 4694898"/>
              <a:gd name="connsiteY3" fmla="*/ 4804567 h 4804567"/>
              <a:gd name="connsiteX4" fmla="*/ 0 w 4694898"/>
              <a:gd name="connsiteY4" fmla="*/ 2618294 h 4804567"/>
              <a:gd name="connsiteX0" fmla="*/ 0 w 4694898"/>
              <a:gd name="connsiteY0" fmla="*/ 19993 h 4824560"/>
              <a:gd name="connsiteX1" fmla="*/ 3451023 w 4694898"/>
              <a:gd name="connsiteY1" fmla="*/ 0 h 4824560"/>
              <a:gd name="connsiteX2" fmla="*/ 4694898 w 4694898"/>
              <a:gd name="connsiteY2" fmla="*/ 4824560 h 4824560"/>
              <a:gd name="connsiteX3" fmla="*/ 2186273 w 4694898"/>
              <a:gd name="connsiteY3" fmla="*/ 4824560 h 4824560"/>
              <a:gd name="connsiteX4" fmla="*/ 0 w 4694898"/>
              <a:gd name="connsiteY4" fmla="*/ 2638287 h 4824560"/>
              <a:gd name="connsiteX5" fmla="*/ 0 w 4694898"/>
              <a:gd name="connsiteY5" fmla="*/ 19993 h 4824560"/>
              <a:gd name="connsiteX0" fmla="*/ 0 w 3451023"/>
              <a:gd name="connsiteY0" fmla="*/ 19993 h 4824560"/>
              <a:gd name="connsiteX1" fmla="*/ 3451023 w 3451023"/>
              <a:gd name="connsiteY1" fmla="*/ 0 h 4824560"/>
              <a:gd name="connsiteX2" fmla="*/ 3451023 w 3451023"/>
              <a:gd name="connsiteY2" fmla="*/ 4824560 h 4824560"/>
              <a:gd name="connsiteX3" fmla="*/ 2186273 w 3451023"/>
              <a:gd name="connsiteY3" fmla="*/ 4824560 h 4824560"/>
              <a:gd name="connsiteX4" fmla="*/ 0 w 3451023"/>
              <a:gd name="connsiteY4" fmla="*/ 2638287 h 4824560"/>
              <a:gd name="connsiteX5" fmla="*/ 0 w 3451023"/>
              <a:gd name="connsiteY5" fmla="*/ 19993 h 4824560"/>
              <a:gd name="connsiteX0" fmla="*/ 0 w 3451023"/>
              <a:gd name="connsiteY0" fmla="*/ 0 h 4804567"/>
              <a:gd name="connsiteX1" fmla="*/ 3441072 w 3451023"/>
              <a:gd name="connsiteY1" fmla="*/ 0 h 4804567"/>
              <a:gd name="connsiteX2" fmla="*/ 3451023 w 3451023"/>
              <a:gd name="connsiteY2" fmla="*/ 4804567 h 4804567"/>
              <a:gd name="connsiteX3" fmla="*/ 2186273 w 3451023"/>
              <a:gd name="connsiteY3" fmla="*/ 4804567 h 4804567"/>
              <a:gd name="connsiteX4" fmla="*/ 0 w 3451023"/>
              <a:gd name="connsiteY4" fmla="*/ 2618294 h 4804567"/>
              <a:gd name="connsiteX5" fmla="*/ 0 w 3451023"/>
              <a:gd name="connsiteY5" fmla="*/ 0 h 4804567"/>
              <a:gd name="connsiteX0" fmla="*/ 0 w 3441072"/>
              <a:gd name="connsiteY0" fmla="*/ 0 h 4808442"/>
              <a:gd name="connsiteX1" fmla="*/ 3441072 w 3441072"/>
              <a:gd name="connsiteY1" fmla="*/ 0 h 4808442"/>
              <a:gd name="connsiteX2" fmla="*/ 3412457 w 3441072"/>
              <a:gd name="connsiteY2" fmla="*/ 4808442 h 4808442"/>
              <a:gd name="connsiteX3" fmla="*/ 2186273 w 3441072"/>
              <a:gd name="connsiteY3" fmla="*/ 4804567 h 4808442"/>
              <a:gd name="connsiteX4" fmla="*/ 0 w 3441072"/>
              <a:gd name="connsiteY4" fmla="*/ 2618294 h 4808442"/>
              <a:gd name="connsiteX5" fmla="*/ 0 w 3441072"/>
              <a:gd name="connsiteY5" fmla="*/ 0 h 4808442"/>
              <a:gd name="connsiteX0" fmla="*/ 0 w 3443310"/>
              <a:gd name="connsiteY0" fmla="*/ 0 h 4812316"/>
              <a:gd name="connsiteX1" fmla="*/ 3441072 w 3443310"/>
              <a:gd name="connsiteY1" fmla="*/ 0 h 4812316"/>
              <a:gd name="connsiteX2" fmla="*/ 3443310 w 3443310"/>
              <a:gd name="connsiteY2" fmla="*/ 4812316 h 4812316"/>
              <a:gd name="connsiteX3" fmla="*/ 2186273 w 3443310"/>
              <a:gd name="connsiteY3" fmla="*/ 4804567 h 4812316"/>
              <a:gd name="connsiteX4" fmla="*/ 0 w 3443310"/>
              <a:gd name="connsiteY4" fmla="*/ 2618294 h 4812316"/>
              <a:gd name="connsiteX5" fmla="*/ 0 w 3443310"/>
              <a:gd name="connsiteY5" fmla="*/ 0 h 481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3310" h="4812316">
                <a:moveTo>
                  <a:pt x="0" y="0"/>
                </a:moveTo>
                <a:lnTo>
                  <a:pt x="3441072" y="0"/>
                </a:lnTo>
                <a:lnTo>
                  <a:pt x="3443310" y="4812316"/>
                </a:lnTo>
                <a:lnTo>
                  <a:pt x="2186273" y="4804567"/>
                </a:lnTo>
                <a:cubicBezTo>
                  <a:pt x="978828" y="4804567"/>
                  <a:pt x="0" y="3825740"/>
                  <a:pt x="0" y="2618294"/>
                </a:cubicBezTo>
                <a:lnTo>
                  <a:pt x="0" y="0"/>
                </a:lnTo>
                <a:close/>
              </a:path>
            </a:pathLst>
          </a:custGeom>
          <a:noFill/>
        </p:spPr>
        <p:txBody>
          <a:bodyPr wrap="square" anchor="ctr">
            <a:noAutofit/>
          </a:bodyPr>
          <a:lstStyle>
            <a:lvl1pPr marL="0" indent="0" algn="ctr">
              <a:buNone/>
              <a:defRPr>
                <a:solidFill>
                  <a:schemeClr val="bg1"/>
                </a:solidFill>
              </a:defRPr>
            </a:lvl1pPr>
          </a:lstStyle>
          <a:p>
            <a:r>
              <a:rPr lang="fr-CA" noProof="0" dirty="0"/>
              <a:t>Cliquez sur l’icône pour ajouter une image</a:t>
            </a:r>
          </a:p>
        </p:txBody>
      </p:sp>
    </p:spTree>
    <p:extLst>
      <p:ext uri="{BB962C8B-B14F-4D97-AF65-F5344CB8AC3E}">
        <p14:creationId xmlns:p14="http://schemas.microsoft.com/office/powerpoint/2010/main" val="172988373"/>
      </p:ext>
    </p:extLst>
  </p:cSld>
  <p:clrMapOvr>
    <a:masterClrMapping/>
  </p:clrMapOvr>
</p:sldLayout>
</file>

<file path=ppt/slideLayouts/slideLayout10.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7" name="Slide Number Placeholder 3"/>
          <p:cNvSpPr>
            <a:spLocks noGrp="1"/>
          </p:cNvSpPr>
          <p:nvPr>
            <p:ph type="sldNum" sz="quarter" idx="4"/>
          </p:nvPr>
        </p:nvSpPr>
        <p:spPr>
          <a:xfrm>
            <a:off x="2" y="6273802"/>
            <a:ext cx="594732" cy="591479"/>
          </a:xfrm>
          <a:prstGeom prst="rect">
            <a:avLst/>
          </a:prstGeom>
        </p:spPr>
        <p:txBody>
          <a:bodyPr vert="horz" lIns="91440" tIns="45720" rIns="91440" bIns="45720" rtlCol="0" anchor="ctr"/>
          <a:lstStyle>
            <a:lvl1pPr algn="ctr">
              <a:defRPr sz="750" i="0">
                <a:solidFill>
                  <a:schemeClr val="tx1">
                    <a:tint val="75000"/>
                  </a:schemeClr>
                </a:solidFill>
              </a:defRPr>
            </a:lvl1pPr>
          </a:lstStyle>
          <a:p>
            <a:fld id="{24F4C871-2C08-40E9-83A0-7A3824F33159}" type="slidenum">
              <a:rPr lang="en-CA" smtClean="0"/>
              <a:t>‹N°›</a:t>
            </a:fld>
            <a:endParaRPr lang="en-CA"/>
          </a:p>
        </p:txBody>
      </p:sp>
      <p:sp>
        <p:nvSpPr>
          <p:cNvPr id="9" name="Content Placeholder 2"/>
          <p:cNvSpPr>
            <a:spLocks noGrp="1"/>
          </p:cNvSpPr>
          <p:nvPr>
            <p:ph idx="1" hasCustomPrompt="1"/>
          </p:nvPr>
        </p:nvSpPr>
        <p:spPr>
          <a:xfrm>
            <a:off x="581192" y="1566856"/>
            <a:ext cx="11016075" cy="4706944"/>
          </a:xfrm>
        </p:spPr>
        <p:txBody>
          <a:bodyPr/>
          <a:lstStyle>
            <a:lvl1pPr marL="229500" indent="-229500">
              <a:buFont typeface="Courier New" charset="0"/>
              <a:buChar char="o"/>
              <a:defRPr sz="1800"/>
            </a:lvl1pPr>
            <a:lvl2pPr marL="472500" indent="-229500">
              <a:buFont typeface="Arial" charset="0"/>
              <a:buChar char="•"/>
              <a:defRPr sz="1600" i="0"/>
            </a:lvl2pPr>
            <a:lvl3pPr marL="675000" indent="-202500">
              <a:buFont typeface=".AppleSystemUIFont" charset="-120"/>
              <a:buChar char="-"/>
              <a:defRPr sz="1600"/>
            </a:lvl3pPr>
            <a:lvl4pPr marL="931500" indent="-175500">
              <a:buFont typeface="Arial" charset="0"/>
              <a:buChar char="•"/>
              <a:defRPr sz="1600"/>
            </a:lvl4pPr>
            <a:lvl5pPr marL="1201500" indent="-175500">
              <a:buFont typeface="Arial" charset="0"/>
              <a:buChar char="•"/>
              <a:defRPr sz="1200"/>
            </a:lvl5pPr>
          </a:lstStyle>
          <a:p>
            <a:pPr lvl="0"/>
            <a:r>
              <a:rPr lang="fr-CA" noProof="0" dirty="0"/>
              <a:t>Cliquez ici pour ajouter du texte</a:t>
            </a:r>
          </a:p>
          <a:p>
            <a:pPr lvl="1"/>
            <a:r>
              <a:rPr lang="fr-CA" noProof="0" dirty="0"/>
              <a:t>2e niveau </a:t>
            </a:r>
          </a:p>
          <a:p>
            <a:pPr lvl="2"/>
            <a:r>
              <a:rPr lang="fr-CA" noProof="0" dirty="0"/>
              <a:t>3e niveau</a:t>
            </a:r>
          </a:p>
          <a:p>
            <a:pPr lvl="3"/>
            <a:r>
              <a:rPr lang="fr-CA" noProof="0" dirty="0"/>
              <a:t>4e niveau</a:t>
            </a:r>
          </a:p>
          <a:p>
            <a:pPr lvl="4"/>
            <a:r>
              <a:rPr lang="fr-CA" noProof="0" dirty="0"/>
              <a:t>5e niveau</a:t>
            </a:r>
          </a:p>
        </p:txBody>
      </p:sp>
      <p:pic>
        <p:nvPicPr>
          <p:cNvPr id="10" name="Picture 9"/>
          <p:cNvPicPr>
            <a:picLocks noChangeAspect="1"/>
          </p:cNvPicPr>
          <p:nvPr/>
        </p:nvPicPr>
        <p:blipFill>
          <a:blip r:embed="rId2"/>
          <a:stretch>
            <a:fillRect/>
          </a:stretch>
        </p:blipFill>
        <p:spPr>
          <a:xfrm>
            <a:off x="0" y="-5469"/>
            <a:ext cx="12192000" cy="1371600"/>
          </a:xfrm>
          <a:prstGeom prst="rect">
            <a:avLst/>
          </a:prstGeom>
        </p:spPr>
      </p:pic>
      <p:sp>
        <p:nvSpPr>
          <p:cNvPr id="11" name="Title 1"/>
          <p:cNvSpPr>
            <a:spLocks noGrp="1"/>
          </p:cNvSpPr>
          <p:nvPr>
            <p:ph type="title" hasCustomPrompt="1"/>
          </p:nvPr>
        </p:nvSpPr>
        <p:spPr>
          <a:xfrm>
            <a:off x="478367" y="195256"/>
            <a:ext cx="9568159" cy="1013800"/>
          </a:xfrm>
          <a:prstGeom prst="rect">
            <a:avLst/>
          </a:prstGeom>
        </p:spPr>
        <p:txBody>
          <a:bodyPr anchor="ctr" anchorCtr="0"/>
          <a:lstStyle>
            <a:lvl1pPr>
              <a:defRPr sz="2400" b="1" i="0" baseline="0">
                <a:solidFill>
                  <a:schemeClr val="bg1"/>
                </a:solidFill>
              </a:defRPr>
            </a:lvl1pPr>
          </a:lstStyle>
          <a:p>
            <a:r>
              <a:rPr lang="fr-CA" noProof="0" dirty="0"/>
              <a:t>Cliquez ici pour ajouter un titre</a:t>
            </a:r>
            <a:endParaRPr lang="en-US" dirty="0"/>
          </a:p>
        </p:txBody>
      </p:sp>
      <p:sp>
        <p:nvSpPr>
          <p:cNvPr id="2" name="Footer Placeholder 1"/>
          <p:cNvSpPr>
            <a:spLocks noGrp="1"/>
          </p:cNvSpPr>
          <p:nvPr>
            <p:ph type="ftr" sz="quarter" idx="10"/>
          </p:nvPr>
        </p:nvSpPr>
        <p:spPr/>
        <p:txBody>
          <a:bodyPr/>
          <a:lstStyle/>
          <a:p>
            <a:endParaRPr lang="en-CA"/>
          </a:p>
        </p:txBody>
      </p:sp>
    </p:spTree>
    <p:extLst>
      <p:ext uri="{BB962C8B-B14F-4D97-AF65-F5344CB8AC3E}">
        <p14:creationId xmlns:p14="http://schemas.microsoft.com/office/powerpoint/2010/main" val="211575170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457170" y="1573200"/>
            <a:ext cx="5148263" cy="565150"/>
          </a:xfrm>
        </p:spPr>
        <p:txBody>
          <a:bodyPr/>
          <a:lstStyle>
            <a:lvl1pPr marL="0" indent="0">
              <a:buNone/>
              <a:defRPr b="1" baseline="0">
                <a:solidFill>
                  <a:schemeClr val="accent2"/>
                </a:solidFill>
              </a:defRPr>
            </a:lvl1pPr>
          </a:lstStyle>
          <a:p>
            <a:pPr lvl="0"/>
            <a:r>
              <a:rPr lang="fr-CA" noProof="0" dirty="0"/>
              <a:t>Insérez un sous-titre ici</a:t>
            </a:r>
          </a:p>
        </p:txBody>
      </p:sp>
      <p:sp>
        <p:nvSpPr>
          <p:cNvPr id="9" name="Content Placeholder 2"/>
          <p:cNvSpPr>
            <a:spLocks noGrp="1"/>
          </p:cNvSpPr>
          <p:nvPr>
            <p:ph idx="11" hasCustomPrompt="1"/>
          </p:nvPr>
        </p:nvSpPr>
        <p:spPr>
          <a:xfrm>
            <a:off x="6456363" y="2276476"/>
            <a:ext cx="5148263" cy="3997325"/>
          </a:xfrm>
        </p:spPr>
        <p:txBody>
          <a:bodyPr/>
          <a:lstStyle>
            <a:lvl1pPr marL="229500" indent="-229500">
              <a:buClr>
                <a:schemeClr val="accent2"/>
              </a:buClr>
              <a:buFont typeface="LucidaGrande" charset="0"/>
              <a:buChar char="→"/>
              <a:defRPr sz="1600" i="1"/>
            </a:lvl1pPr>
            <a:lvl2pPr marL="472500" indent="-229500">
              <a:buClr>
                <a:schemeClr val="accent3"/>
              </a:buClr>
              <a:buFont typeface="LucidaGrande" charset="0"/>
              <a:buChar char="▸"/>
              <a:defRPr sz="1600" i="1"/>
            </a:lvl2pPr>
            <a:lvl3pPr marL="675000" indent="-202500">
              <a:buClr>
                <a:schemeClr val="accent3"/>
              </a:buClr>
              <a:buFont typeface="LucidaGrande" charset="0"/>
              <a:buChar char="▸"/>
              <a:defRPr sz="1200" i="1"/>
            </a:lvl3pPr>
            <a:lvl4pPr marL="931500" indent="-175500">
              <a:buClr>
                <a:schemeClr val="accent3"/>
              </a:buClr>
              <a:buFont typeface="LucidaGrande" charset="0"/>
              <a:buChar char="▸"/>
              <a:defRPr sz="1050" i="1"/>
            </a:lvl4pPr>
            <a:lvl5pPr marL="1201500" indent="-175500">
              <a:buClr>
                <a:schemeClr val="accent3"/>
              </a:buClr>
              <a:buFont typeface="LucidaGrande" charset="0"/>
              <a:buChar char="▸"/>
              <a:defRPr sz="1050" i="1"/>
            </a:lvl5pPr>
          </a:lstStyle>
          <a:p>
            <a:pPr lvl="0"/>
            <a:r>
              <a:rPr lang="fr-CA" noProof="0" dirty="0"/>
              <a:t>Cliquez ici pour ajouter du texte</a:t>
            </a:r>
          </a:p>
          <a:p>
            <a:pPr lvl="1"/>
            <a:r>
              <a:rPr lang="fr-CA" noProof="0" dirty="0"/>
              <a:t>2e niveau </a:t>
            </a:r>
          </a:p>
          <a:p>
            <a:pPr lvl="2"/>
            <a:r>
              <a:rPr lang="fr-CA" noProof="0" dirty="0"/>
              <a:t>3e niveau</a:t>
            </a:r>
          </a:p>
          <a:p>
            <a:pPr lvl="3"/>
            <a:r>
              <a:rPr lang="fr-CA" noProof="0" dirty="0"/>
              <a:t>4e niveau</a:t>
            </a:r>
          </a:p>
          <a:p>
            <a:pPr lvl="4"/>
            <a:r>
              <a:rPr lang="fr-CA" noProof="0" dirty="0"/>
              <a:t>5e niveau</a:t>
            </a:r>
          </a:p>
        </p:txBody>
      </p:sp>
      <p:sp>
        <p:nvSpPr>
          <p:cNvPr id="10" name="Text Placeholder 5"/>
          <p:cNvSpPr>
            <a:spLocks noGrp="1"/>
          </p:cNvSpPr>
          <p:nvPr>
            <p:ph type="body" sz="quarter" idx="12" hasCustomPrompt="1"/>
          </p:nvPr>
        </p:nvSpPr>
        <p:spPr>
          <a:xfrm>
            <a:off x="6326157" y="1573200"/>
            <a:ext cx="4822248" cy="565150"/>
          </a:xfrm>
        </p:spPr>
        <p:txBody>
          <a:bodyPr/>
          <a:lstStyle>
            <a:lvl1pPr marL="0" indent="0">
              <a:buNone/>
              <a:defRPr b="1" baseline="0">
                <a:solidFill>
                  <a:schemeClr val="accent3"/>
                </a:solidFill>
              </a:defRPr>
            </a:lvl1pPr>
          </a:lstStyle>
          <a:p>
            <a:pPr lvl="0"/>
            <a:r>
              <a:rPr lang="fr-CA" noProof="0" dirty="0"/>
              <a:t>Insérez un sous-titre ici</a:t>
            </a:r>
          </a:p>
        </p:txBody>
      </p:sp>
      <p:sp>
        <p:nvSpPr>
          <p:cNvPr id="15" name="Slide Number Placeholder 3"/>
          <p:cNvSpPr>
            <a:spLocks noGrp="1"/>
          </p:cNvSpPr>
          <p:nvPr>
            <p:ph type="sldNum" sz="quarter" idx="4"/>
          </p:nvPr>
        </p:nvSpPr>
        <p:spPr>
          <a:xfrm>
            <a:off x="2" y="6273802"/>
            <a:ext cx="594732" cy="591479"/>
          </a:xfrm>
          <a:prstGeom prst="rect">
            <a:avLst/>
          </a:prstGeom>
        </p:spPr>
        <p:txBody>
          <a:bodyPr vert="horz" lIns="91440" tIns="45720" rIns="91440" bIns="45720" rtlCol="0" anchor="ctr"/>
          <a:lstStyle>
            <a:lvl1pPr algn="ctr">
              <a:defRPr sz="750" i="0">
                <a:solidFill>
                  <a:schemeClr val="tx1">
                    <a:tint val="75000"/>
                  </a:schemeClr>
                </a:solidFill>
              </a:defRPr>
            </a:lvl1pPr>
          </a:lstStyle>
          <a:p>
            <a:fld id="{24F4C871-2C08-40E9-83A0-7A3824F33159}" type="slidenum">
              <a:rPr lang="en-CA" smtClean="0"/>
              <a:t>‹N°›</a:t>
            </a:fld>
            <a:endParaRPr lang="en-CA"/>
          </a:p>
        </p:txBody>
      </p:sp>
      <p:sp>
        <p:nvSpPr>
          <p:cNvPr id="16" name="Content Placeholder 2"/>
          <p:cNvSpPr>
            <a:spLocks noGrp="1"/>
          </p:cNvSpPr>
          <p:nvPr>
            <p:ph idx="1" hasCustomPrompt="1"/>
          </p:nvPr>
        </p:nvSpPr>
        <p:spPr>
          <a:xfrm>
            <a:off x="594733" y="2276476"/>
            <a:ext cx="5140905" cy="3997325"/>
          </a:xfrm>
        </p:spPr>
        <p:txBody>
          <a:bodyPr/>
          <a:lstStyle>
            <a:lvl1pPr marL="229500" indent="-229500">
              <a:buFont typeface="Courier New" charset="0"/>
              <a:buChar char="o"/>
              <a:defRPr sz="1600"/>
            </a:lvl1pPr>
            <a:lvl2pPr marL="472500" indent="-229500">
              <a:buFont typeface="Arial" charset="0"/>
              <a:buChar char="•"/>
              <a:defRPr sz="1400" i="0"/>
            </a:lvl2pPr>
            <a:lvl3pPr marL="675000" indent="-202500">
              <a:buFont typeface=".AppleSystemUIFont" charset="-120"/>
              <a:buChar char="-"/>
              <a:defRPr sz="1400"/>
            </a:lvl3pPr>
            <a:lvl4pPr marL="931500" indent="-175500">
              <a:buFont typeface="Arial" charset="0"/>
              <a:buChar char="•"/>
              <a:defRPr sz="1400"/>
            </a:lvl4pPr>
            <a:lvl5pPr marL="1201500" indent="-175500">
              <a:buFont typeface="Arial" charset="0"/>
              <a:buChar char="•"/>
              <a:defRPr sz="1100"/>
            </a:lvl5pPr>
          </a:lstStyle>
          <a:p>
            <a:pPr lvl="0"/>
            <a:r>
              <a:rPr lang="fr-CA" noProof="0" dirty="0"/>
              <a:t>Cliquez ici pour ajouter du texte</a:t>
            </a:r>
          </a:p>
          <a:p>
            <a:pPr lvl="1"/>
            <a:r>
              <a:rPr lang="fr-CA" noProof="0" dirty="0"/>
              <a:t>2e niveau </a:t>
            </a:r>
          </a:p>
          <a:p>
            <a:pPr lvl="2"/>
            <a:r>
              <a:rPr lang="fr-CA" noProof="0" dirty="0"/>
              <a:t>3e niveau</a:t>
            </a:r>
          </a:p>
          <a:p>
            <a:pPr lvl="3"/>
            <a:r>
              <a:rPr lang="fr-CA" noProof="0" dirty="0"/>
              <a:t>4e niveau</a:t>
            </a:r>
          </a:p>
          <a:p>
            <a:pPr lvl="4"/>
            <a:r>
              <a:rPr lang="fr-CA" noProof="0" dirty="0"/>
              <a:t>5e niveau</a:t>
            </a:r>
          </a:p>
        </p:txBody>
      </p:sp>
      <p:pic>
        <p:nvPicPr>
          <p:cNvPr id="13" name="Picture 12"/>
          <p:cNvPicPr>
            <a:picLocks noChangeAspect="1"/>
          </p:cNvPicPr>
          <p:nvPr/>
        </p:nvPicPr>
        <p:blipFill>
          <a:blip r:embed="rId2"/>
          <a:stretch>
            <a:fillRect/>
          </a:stretch>
        </p:blipFill>
        <p:spPr>
          <a:xfrm>
            <a:off x="0" y="-5469"/>
            <a:ext cx="12192000" cy="1371600"/>
          </a:xfrm>
          <a:prstGeom prst="rect">
            <a:avLst/>
          </a:prstGeom>
        </p:spPr>
      </p:pic>
      <p:sp>
        <p:nvSpPr>
          <p:cNvPr id="17" name="Title 1"/>
          <p:cNvSpPr>
            <a:spLocks noGrp="1"/>
          </p:cNvSpPr>
          <p:nvPr>
            <p:ph type="title" hasCustomPrompt="1"/>
          </p:nvPr>
        </p:nvSpPr>
        <p:spPr>
          <a:xfrm>
            <a:off x="478367" y="195256"/>
            <a:ext cx="9568159" cy="1013800"/>
          </a:xfrm>
          <a:prstGeom prst="rect">
            <a:avLst/>
          </a:prstGeom>
        </p:spPr>
        <p:txBody>
          <a:bodyPr anchor="ctr" anchorCtr="0"/>
          <a:lstStyle>
            <a:lvl1pPr>
              <a:defRPr sz="2400" b="1" i="0" baseline="0">
                <a:solidFill>
                  <a:schemeClr val="bg1"/>
                </a:solidFill>
              </a:defRPr>
            </a:lvl1pPr>
          </a:lstStyle>
          <a:p>
            <a:r>
              <a:rPr lang="fr-CA" noProof="0" dirty="0"/>
              <a:t>Cliquez ici pour ajouter un titre</a:t>
            </a:r>
            <a:endParaRPr lang="en-US" dirty="0"/>
          </a:p>
        </p:txBody>
      </p:sp>
      <p:sp>
        <p:nvSpPr>
          <p:cNvPr id="2" name="Footer Placeholder 1"/>
          <p:cNvSpPr>
            <a:spLocks noGrp="1"/>
          </p:cNvSpPr>
          <p:nvPr>
            <p:ph type="ftr" sz="quarter" idx="13"/>
          </p:nvPr>
        </p:nvSpPr>
        <p:spPr/>
        <p:txBody>
          <a:bodyPr/>
          <a:lstStyle/>
          <a:p>
            <a:endParaRPr lang="en-CA"/>
          </a:p>
        </p:txBody>
      </p:sp>
    </p:spTree>
    <p:extLst>
      <p:ext uri="{BB962C8B-B14F-4D97-AF65-F5344CB8AC3E}">
        <p14:creationId xmlns:p14="http://schemas.microsoft.com/office/powerpoint/2010/main" val="1729520092"/>
      </p:ext>
    </p:extLst>
  </p:cSld>
  <p:clrMapOvr>
    <a:masterClrMapping/>
  </p:clrMapOvr>
  <p:extLst>
    <p:ext uri="{DCECCB84-F9BA-43D5-87BE-67443E8EF086}">
      <p15:sldGuideLst xmlns:p15="http://schemas.microsoft.com/office/powerpoint/2012/main">
        <p15:guide id="1" orient="horz" pos="1434">
          <p15:clr>
            <a:srgbClr val="FBAE40"/>
          </p15:clr>
        </p15:guide>
      </p15:sldGuideLst>
    </p:ext>
  </p:extLst>
</p:sldLayout>
</file>

<file path=ppt/slideLayouts/slideLayout12.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p:cSld name="Contenu + image">
    <p:spTree>
      <p:nvGrpSpPr>
        <p:cNvPr id="1" name=""/>
        <p:cNvGrpSpPr/>
        <p:nvPr/>
      </p:nvGrpSpPr>
      <p:grpSpPr>
        <a:xfrm>
          <a:off x="0" y="0"/>
          <a:ext cx="0" cy="0"/>
          <a:chOff x="0" y="0"/>
          <a:chExt cx="0" cy="0"/>
        </a:xfrm>
      </p:grpSpPr>
      <p:sp>
        <p:nvSpPr>
          <p:cNvPr id="9" name="Content Placeholder 2"/>
          <p:cNvSpPr>
            <a:spLocks noGrp="1"/>
          </p:cNvSpPr>
          <p:nvPr>
            <p:ph sz="half" idx="1" hasCustomPrompt="1"/>
          </p:nvPr>
        </p:nvSpPr>
        <p:spPr>
          <a:xfrm>
            <a:off x="594733" y="2345420"/>
            <a:ext cx="5501267" cy="3928381"/>
          </a:xfrm>
        </p:spPr>
        <p:txBody>
          <a:bodyPr>
            <a:normAutofit/>
          </a:bodyPr>
          <a:lstStyle>
            <a:lvl1pPr>
              <a:defRPr sz="16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100">
                <a:solidFill>
                  <a:schemeClr val="tx2"/>
                </a:solidFill>
              </a:defRPr>
            </a:lvl5pPr>
          </a:lstStyle>
          <a:p>
            <a:pPr lvl="0"/>
            <a:r>
              <a:rPr lang="fr-CA" noProof="0" dirty="0"/>
              <a:t>Cliquez ici pour ajouter du texte</a:t>
            </a:r>
          </a:p>
          <a:p>
            <a:pPr lvl="1"/>
            <a:r>
              <a:rPr lang="fr-CA" noProof="0" dirty="0"/>
              <a:t>2e niveau </a:t>
            </a:r>
          </a:p>
          <a:p>
            <a:pPr lvl="2"/>
            <a:r>
              <a:rPr lang="fr-CA" noProof="0" dirty="0"/>
              <a:t>3e niveau</a:t>
            </a:r>
          </a:p>
          <a:p>
            <a:pPr lvl="3"/>
            <a:r>
              <a:rPr lang="fr-CA" noProof="0" dirty="0"/>
              <a:t>4e niveau</a:t>
            </a:r>
          </a:p>
          <a:p>
            <a:pPr lvl="4"/>
            <a:r>
              <a:rPr lang="fr-CA" noProof="0" dirty="0"/>
              <a:t>5e niveau</a:t>
            </a:r>
          </a:p>
        </p:txBody>
      </p:sp>
      <p:sp>
        <p:nvSpPr>
          <p:cNvPr id="12" name="Picture Placeholder 11"/>
          <p:cNvSpPr>
            <a:spLocks noGrp="1"/>
          </p:cNvSpPr>
          <p:nvPr>
            <p:ph type="pic" sz="quarter" idx="11" hasCustomPrompt="1"/>
          </p:nvPr>
        </p:nvSpPr>
        <p:spPr>
          <a:xfrm>
            <a:off x="6456365" y="2441360"/>
            <a:ext cx="5149320" cy="3669157"/>
          </a:xfrm>
          <a:prstGeom prst="round2DiagRect">
            <a:avLst/>
          </a:prstGeom>
        </p:spPr>
        <p:txBody>
          <a:bodyPr anchor="ctr"/>
          <a:lstStyle>
            <a:lvl1pPr marL="0" marR="0" indent="0" algn="ctr" defTabSz="342900" rtl="0" eaLnBrk="1" fontAlgn="auto" latinLnBrk="0" hangingPunct="1">
              <a:lnSpc>
                <a:spcPct val="100000"/>
              </a:lnSpc>
              <a:spcBef>
                <a:spcPct val="20000"/>
              </a:spcBef>
              <a:spcAft>
                <a:spcPts val="450"/>
              </a:spcAft>
              <a:buClr>
                <a:schemeClr val="accent1"/>
              </a:buClr>
              <a:buSzPct val="92000"/>
              <a:buFont typeface="Courier New" charset="0"/>
              <a:buNone/>
              <a:tabLst/>
              <a:defRPr/>
            </a:lvl1pPr>
          </a:lstStyle>
          <a:p>
            <a:pPr marL="0" marR="0" lvl="0" indent="0" algn="ctr" defTabSz="342900" rtl="0" eaLnBrk="1" fontAlgn="auto" latinLnBrk="0" hangingPunct="1">
              <a:lnSpc>
                <a:spcPct val="100000"/>
              </a:lnSpc>
              <a:spcBef>
                <a:spcPct val="20000"/>
              </a:spcBef>
              <a:spcAft>
                <a:spcPts val="450"/>
              </a:spcAft>
              <a:buClr>
                <a:schemeClr val="accent1"/>
              </a:buClr>
              <a:buSzPct val="92000"/>
              <a:buFont typeface="Courier New" charset="0"/>
              <a:buNone/>
              <a:tabLst/>
              <a:defRPr/>
            </a:pPr>
            <a:r>
              <a:rPr lang="fr-CA" noProof="0" dirty="0"/>
              <a:t>Cliquez sur l’icône pour ajouter une image</a:t>
            </a:r>
          </a:p>
        </p:txBody>
      </p:sp>
      <p:sp>
        <p:nvSpPr>
          <p:cNvPr id="13" name="Text Placeholder 5"/>
          <p:cNvSpPr>
            <a:spLocks noGrp="1"/>
          </p:cNvSpPr>
          <p:nvPr>
            <p:ph type="body" sz="quarter" idx="10" hasCustomPrompt="1"/>
          </p:nvPr>
        </p:nvSpPr>
        <p:spPr>
          <a:xfrm>
            <a:off x="462656" y="1573200"/>
            <a:ext cx="11039475" cy="565150"/>
          </a:xfrm>
        </p:spPr>
        <p:txBody>
          <a:bodyPr/>
          <a:lstStyle>
            <a:lvl1pPr marL="0" indent="0">
              <a:buNone/>
              <a:defRPr sz="2000" b="1" baseline="0">
                <a:solidFill>
                  <a:schemeClr val="accent2"/>
                </a:solidFill>
              </a:defRPr>
            </a:lvl1pPr>
          </a:lstStyle>
          <a:p>
            <a:pPr lvl="0"/>
            <a:r>
              <a:rPr lang="fr-CA" noProof="0" dirty="0"/>
              <a:t>Insérez un sous-titre ici</a:t>
            </a:r>
          </a:p>
        </p:txBody>
      </p:sp>
      <p:sp>
        <p:nvSpPr>
          <p:cNvPr id="15" name="Text Placeholder 4"/>
          <p:cNvSpPr>
            <a:spLocks noGrp="1"/>
          </p:cNvSpPr>
          <p:nvPr>
            <p:ph type="body" sz="quarter" idx="16" hasCustomPrompt="1"/>
          </p:nvPr>
        </p:nvSpPr>
        <p:spPr>
          <a:xfrm>
            <a:off x="6456364" y="6110515"/>
            <a:ext cx="5164137" cy="440756"/>
          </a:xfrm>
        </p:spPr>
        <p:txBody>
          <a:bodyPr/>
          <a:lstStyle>
            <a:lvl1pPr marL="0" indent="0" algn="ctr">
              <a:buNone/>
              <a:defRPr sz="1050">
                <a:solidFill>
                  <a:schemeClr val="accent3"/>
                </a:solidFill>
              </a:defRPr>
            </a:lvl1pPr>
            <a:lvl2pPr marL="243000" indent="0">
              <a:buNone/>
              <a:defRPr/>
            </a:lvl2pPr>
            <a:lvl3pPr marL="472500" indent="0">
              <a:buNone/>
              <a:defRPr/>
            </a:lvl3pPr>
            <a:lvl4pPr marL="756000" indent="0">
              <a:buNone/>
              <a:defRPr/>
            </a:lvl4pPr>
            <a:lvl5pPr marL="1026000" indent="0">
              <a:buNone/>
              <a:defRPr/>
            </a:lvl5pPr>
          </a:lstStyle>
          <a:p>
            <a:pPr lvl="0"/>
            <a:r>
              <a:rPr lang="fr-CA" noProof="0" dirty="0"/>
              <a:t>Légende de la photo ici</a:t>
            </a:r>
          </a:p>
        </p:txBody>
      </p:sp>
      <p:sp>
        <p:nvSpPr>
          <p:cNvPr id="17" name="Slide Number Placeholder 3"/>
          <p:cNvSpPr>
            <a:spLocks noGrp="1"/>
          </p:cNvSpPr>
          <p:nvPr>
            <p:ph type="sldNum" sz="quarter" idx="4"/>
          </p:nvPr>
        </p:nvSpPr>
        <p:spPr>
          <a:xfrm>
            <a:off x="2" y="6273802"/>
            <a:ext cx="594732" cy="591479"/>
          </a:xfrm>
          <a:prstGeom prst="rect">
            <a:avLst/>
          </a:prstGeom>
        </p:spPr>
        <p:txBody>
          <a:bodyPr vert="horz" lIns="91440" tIns="45720" rIns="91440" bIns="45720" rtlCol="0" anchor="ctr"/>
          <a:lstStyle>
            <a:lvl1pPr algn="ctr">
              <a:defRPr sz="750" i="0">
                <a:solidFill>
                  <a:schemeClr val="tx1">
                    <a:tint val="75000"/>
                  </a:schemeClr>
                </a:solidFill>
              </a:defRPr>
            </a:lvl1pPr>
          </a:lstStyle>
          <a:p>
            <a:fld id="{7ED523C7-19E8-B540-9857-8D49DD13762D}" type="slidenum">
              <a:rPr lang="en-CA" smtClean="0"/>
              <a:pPr/>
              <a:t>‹N°›</a:t>
            </a:fld>
            <a:endParaRPr lang="en-CA" dirty="0"/>
          </a:p>
        </p:txBody>
      </p:sp>
      <p:pic>
        <p:nvPicPr>
          <p:cNvPr id="14" name="Picture 13"/>
          <p:cNvPicPr>
            <a:picLocks noChangeAspect="1"/>
          </p:cNvPicPr>
          <p:nvPr/>
        </p:nvPicPr>
        <p:blipFill>
          <a:blip r:embed="rId2"/>
          <a:stretch>
            <a:fillRect/>
          </a:stretch>
        </p:blipFill>
        <p:spPr>
          <a:xfrm>
            <a:off x="0" y="-5469"/>
            <a:ext cx="12192000" cy="1371600"/>
          </a:xfrm>
          <a:prstGeom prst="rect">
            <a:avLst/>
          </a:prstGeom>
        </p:spPr>
      </p:pic>
      <p:sp>
        <p:nvSpPr>
          <p:cNvPr id="18" name="Title 1"/>
          <p:cNvSpPr>
            <a:spLocks noGrp="1"/>
          </p:cNvSpPr>
          <p:nvPr>
            <p:ph type="title" hasCustomPrompt="1"/>
          </p:nvPr>
        </p:nvSpPr>
        <p:spPr>
          <a:xfrm>
            <a:off x="478367" y="195256"/>
            <a:ext cx="9568159" cy="1013800"/>
          </a:xfrm>
          <a:prstGeom prst="rect">
            <a:avLst/>
          </a:prstGeom>
        </p:spPr>
        <p:txBody>
          <a:bodyPr anchor="ctr" anchorCtr="0"/>
          <a:lstStyle>
            <a:lvl1pPr>
              <a:defRPr sz="2400" b="1" i="0" baseline="0">
                <a:solidFill>
                  <a:schemeClr val="bg1"/>
                </a:solidFill>
              </a:defRPr>
            </a:lvl1pPr>
          </a:lstStyle>
          <a:p>
            <a:r>
              <a:rPr lang="fr-CA" noProof="0" dirty="0"/>
              <a:t>Cliquez ici pour ajouter un titre</a:t>
            </a:r>
            <a:endParaRPr lang="en-US" dirty="0"/>
          </a:p>
        </p:txBody>
      </p:sp>
      <p:sp>
        <p:nvSpPr>
          <p:cNvPr id="2" name="Footer Placeholder 1"/>
          <p:cNvSpPr>
            <a:spLocks noGrp="1"/>
          </p:cNvSpPr>
          <p:nvPr>
            <p:ph type="ftr" sz="quarter" idx="17"/>
          </p:nvPr>
        </p:nvSpPr>
        <p:spPr>
          <a:xfrm>
            <a:off x="611049" y="6391863"/>
            <a:ext cx="5733527" cy="365125"/>
          </a:xfrm>
        </p:spPr>
        <p:txBody>
          <a:bodyPr/>
          <a:lstStyle/>
          <a:p>
            <a:endParaRPr lang="en-CA"/>
          </a:p>
        </p:txBody>
      </p:sp>
    </p:spTree>
    <p:extLst>
      <p:ext uri="{BB962C8B-B14F-4D97-AF65-F5344CB8AC3E}">
        <p14:creationId xmlns:p14="http://schemas.microsoft.com/office/powerpoint/2010/main" val="2931717445"/>
      </p:ext>
    </p:extLst>
  </p:cSld>
  <p:clrMapOvr>
    <a:masterClrMapping/>
  </p:clrMapOvr>
</p:sldLayout>
</file>

<file path=ppt/slideLayouts/slideLayout13.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name="Liste graphique">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1248100" y="2657464"/>
            <a:ext cx="2096984" cy="771537"/>
          </a:xfrm>
        </p:spPr>
        <p:txBody>
          <a:bodyPr anchor="t"/>
          <a:lstStyle>
            <a:lvl1pPr marL="0" indent="0" algn="ctr">
              <a:buNone/>
              <a:defRPr sz="1350">
                <a:solidFill>
                  <a:schemeClr val="accent3"/>
                </a:solidFill>
              </a:defRPr>
            </a:lvl1pPr>
          </a:lstStyle>
          <a:p>
            <a:pPr lvl="0"/>
            <a:r>
              <a:rPr lang="fr-CA" noProof="0" dirty="0"/>
              <a:t>Cliquez ici pour ajouter du texte</a:t>
            </a:r>
          </a:p>
        </p:txBody>
      </p:sp>
      <p:sp>
        <p:nvSpPr>
          <p:cNvPr id="16" name="Picture Placeholder 3"/>
          <p:cNvSpPr>
            <a:spLocks noGrp="1"/>
          </p:cNvSpPr>
          <p:nvPr>
            <p:ph type="pic" sz="quarter" idx="18" hasCustomPrompt="1"/>
          </p:nvPr>
        </p:nvSpPr>
        <p:spPr>
          <a:xfrm>
            <a:off x="1718192" y="1788676"/>
            <a:ext cx="1156800" cy="868363"/>
          </a:xfrm>
        </p:spPr>
        <p:txBody>
          <a:bodyPr anchor="ctr"/>
          <a:lstStyle>
            <a:lvl1pPr marL="0" indent="0" algn="ctr">
              <a:buNone/>
              <a:defRPr sz="1200"/>
            </a:lvl1pPr>
          </a:lstStyle>
          <a:p>
            <a:r>
              <a:rPr lang="en-CA" dirty="0" err="1"/>
              <a:t>Icône</a:t>
            </a:r>
            <a:endParaRPr lang="en-CA" dirty="0"/>
          </a:p>
        </p:txBody>
      </p:sp>
      <p:cxnSp>
        <p:nvCxnSpPr>
          <p:cNvPr id="4" name="Straight Connector 3"/>
          <p:cNvCxnSpPr/>
          <p:nvPr/>
        </p:nvCxnSpPr>
        <p:spPr>
          <a:xfrm>
            <a:off x="594734" y="3822539"/>
            <a:ext cx="11023433" cy="0"/>
          </a:xfrm>
          <a:prstGeom prst="line">
            <a:avLst/>
          </a:prstGeom>
          <a:ln cap="flat">
            <a:solidFill>
              <a:schemeClr val="accent2"/>
            </a:solidFill>
            <a:prstDash val="lgDash"/>
          </a:ln>
        </p:spPr>
        <p:style>
          <a:lnRef idx="1">
            <a:schemeClr val="accent1"/>
          </a:lnRef>
          <a:fillRef idx="0">
            <a:schemeClr val="accent1"/>
          </a:fillRef>
          <a:effectRef idx="0">
            <a:schemeClr val="accent1"/>
          </a:effectRef>
          <a:fontRef idx="minor">
            <a:schemeClr val="tx1"/>
          </a:fontRef>
        </p:style>
      </p:cxnSp>
      <p:sp>
        <p:nvSpPr>
          <p:cNvPr id="32" name="Text Placeholder 4"/>
          <p:cNvSpPr>
            <a:spLocks noGrp="1"/>
          </p:cNvSpPr>
          <p:nvPr>
            <p:ph type="body" sz="quarter" idx="19" hasCustomPrompt="1"/>
          </p:nvPr>
        </p:nvSpPr>
        <p:spPr>
          <a:xfrm>
            <a:off x="1248100" y="5108403"/>
            <a:ext cx="2096984" cy="771537"/>
          </a:xfrm>
        </p:spPr>
        <p:txBody>
          <a:bodyPr anchor="t"/>
          <a:lstStyle>
            <a:lvl1pPr marL="0" indent="0" algn="ctr">
              <a:buNone/>
              <a:defRPr sz="1350">
                <a:solidFill>
                  <a:schemeClr val="accent3"/>
                </a:solidFill>
              </a:defRPr>
            </a:lvl1pPr>
          </a:lstStyle>
          <a:p>
            <a:pPr lvl="0"/>
            <a:r>
              <a:rPr lang="fr-CA" noProof="0" dirty="0"/>
              <a:t>Cliquez ici pour ajouter du texte</a:t>
            </a:r>
          </a:p>
        </p:txBody>
      </p:sp>
      <p:sp>
        <p:nvSpPr>
          <p:cNvPr id="33" name="Picture Placeholder 3"/>
          <p:cNvSpPr>
            <a:spLocks noGrp="1"/>
          </p:cNvSpPr>
          <p:nvPr>
            <p:ph type="pic" sz="quarter" idx="20" hasCustomPrompt="1"/>
          </p:nvPr>
        </p:nvSpPr>
        <p:spPr>
          <a:xfrm>
            <a:off x="1718192" y="4239615"/>
            <a:ext cx="1156800" cy="868363"/>
          </a:xfrm>
        </p:spPr>
        <p:txBody>
          <a:bodyPr anchor="ctr"/>
          <a:lstStyle>
            <a:lvl1pPr marL="0" indent="0" algn="ctr">
              <a:buNone/>
              <a:defRPr sz="1200"/>
            </a:lvl1pPr>
          </a:lstStyle>
          <a:p>
            <a:r>
              <a:rPr lang="en-CA" dirty="0" err="1"/>
              <a:t>Icône</a:t>
            </a:r>
            <a:endParaRPr lang="en-CA" dirty="0"/>
          </a:p>
        </p:txBody>
      </p:sp>
      <p:sp>
        <p:nvSpPr>
          <p:cNvPr id="35" name="Text Placeholder 4"/>
          <p:cNvSpPr>
            <a:spLocks noGrp="1"/>
          </p:cNvSpPr>
          <p:nvPr>
            <p:ph type="body" sz="quarter" idx="21" hasCustomPrompt="1"/>
          </p:nvPr>
        </p:nvSpPr>
        <p:spPr>
          <a:xfrm>
            <a:off x="5047508" y="2657464"/>
            <a:ext cx="2096984" cy="771537"/>
          </a:xfrm>
        </p:spPr>
        <p:txBody>
          <a:bodyPr anchor="t"/>
          <a:lstStyle>
            <a:lvl1pPr marL="0" indent="0" algn="ctr">
              <a:buNone/>
              <a:defRPr sz="1350">
                <a:solidFill>
                  <a:schemeClr val="accent3"/>
                </a:solidFill>
              </a:defRPr>
            </a:lvl1pPr>
          </a:lstStyle>
          <a:p>
            <a:pPr lvl="0"/>
            <a:r>
              <a:rPr lang="fr-CA" noProof="0" dirty="0"/>
              <a:t>Cliquez ici pour ajouter du texte</a:t>
            </a:r>
          </a:p>
        </p:txBody>
      </p:sp>
      <p:sp>
        <p:nvSpPr>
          <p:cNvPr id="36" name="Picture Placeholder 3"/>
          <p:cNvSpPr>
            <a:spLocks noGrp="1"/>
          </p:cNvSpPr>
          <p:nvPr>
            <p:ph type="pic" sz="quarter" idx="22" hasCustomPrompt="1"/>
          </p:nvPr>
        </p:nvSpPr>
        <p:spPr>
          <a:xfrm>
            <a:off x="5517600" y="1788676"/>
            <a:ext cx="1156800" cy="868363"/>
          </a:xfrm>
        </p:spPr>
        <p:txBody>
          <a:bodyPr anchor="ctr"/>
          <a:lstStyle>
            <a:lvl1pPr marL="0" indent="0" algn="ctr">
              <a:buNone/>
              <a:defRPr sz="1200"/>
            </a:lvl1pPr>
          </a:lstStyle>
          <a:p>
            <a:r>
              <a:rPr lang="en-CA" dirty="0" err="1"/>
              <a:t>Icône</a:t>
            </a:r>
            <a:endParaRPr lang="en-CA" dirty="0"/>
          </a:p>
        </p:txBody>
      </p:sp>
      <p:sp>
        <p:nvSpPr>
          <p:cNvPr id="37" name="Text Placeholder 4"/>
          <p:cNvSpPr>
            <a:spLocks noGrp="1"/>
          </p:cNvSpPr>
          <p:nvPr>
            <p:ph type="body" sz="quarter" idx="23" hasCustomPrompt="1"/>
          </p:nvPr>
        </p:nvSpPr>
        <p:spPr>
          <a:xfrm>
            <a:off x="5047508" y="5108403"/>
            <a:ext cx="2096984" cy="771537"/>
          </a:xfrm>
        </p:spPr>
        <p:txBody>
          <a:bodyPr anchor="t"/>
          <a:lstStyle>
            <a:lvl1pPr marL="0" indent="0" algn="ctr">
              <a:buNone/>
              <a:defRPr sz="1350">
                <a:solidFill>
                  <a:schemeClr val="accent3"/>
                </a:solidFill>
              </a:defRPr>
            </a:lvl1pPr>
          </a:lstStyle>
          <a:p>
            <a:pPr lvl="0"/>
            <a:r>
              <a:rPr lang="fr-CA" noProof="0" dirty="0"/>
              <a:t>Cliquez ici pour ajouter du texte</a:t>
            </a:r>
          </a:p>
        </p:txBody>
      </p:sp>
      <p:sp>
        <p:nvSpPr>
          <p:cNvPr id="38" name="Picture Placeholder 3"/>
          <p:cNvSpPr>
            <a:spLocks noGrp="1"/>
          </p:cNvSpPr>
          <p:nvPr>
            <p:ph type="pic" sz="quarter" idx="24" hasCustomPrompt="1"/>
          </p:nvPr>
        </p:nvSpPr>
        <p:spPr>
          <a:xfrm>
            <a:off x="5517600" y="4239615"/>
            <a:ext cx="1156800" cy="868363"/>
          </a:xfrm>
        </p:spPr>
        <p:txBody>
          <a:bodyPr anchor="ctr"/>
          <a:lstStyle>
            <a:lvl1pPr marL="0" indent="0" algn="ctr">
              <a:buNone/>
              <a:defRPr sz="1200"/>
            </a:lvl1pPr>
          </a:lstStyle>
          <a:p>
            <a:r>
              <a:rPr lang="en-CA" dirty="0" err="1"/>
              <a:t>Icône</a:t>
            </a:r>
            <a:endParaRPr lang="en-CA" dirty="0"/>
          </a:p>
        </p:txBody>
      </p:sp>
      <p:sp>
        <p:nvSpPr>
          <p:cNvPr id="39" name="Text Placeholder 4"/>
          <p:cNvSpPr>
            <a:spLocks noGrp="1"/>
          </p:cNvSpPr>
          <p:nvPr>
            <p:ph type="body" sz="quarter" idx="25" hasCustomPrompt="1"/>
          </p:nvPr>
        </p:nvSpPr>
        <p:spPr>
          <a:xfrm>
            <a:off x="8868595" y="2657464"/>
            <a:ext cx="2096984" cy="771537"/>
          </a:xfrm>
        </p:spPr>
        <p:txBody>
          <a:bodyPr anchor="t"/>
          <a:lstStyle>
            <a:lvl1pPr marL="0" indent="0" algn="ctr">
              <a:buNone/>
              <a:defRPr sz="1350">
                <a:solidFill>
                  <a:schemeClr val="accent3"/>
                </a:solidFill>
              </a:defRPr>
            </a:lvl1pPr>
          </a:lstStyle>
          <a:p>
            <a:pPr lvl="0"/>
            <a:r>
              <a:rPr lang="fr-CA" noProof="0" dirty="0"/>
              <a:t>Cliquez ici pour ajouter du texte</a:t>
            </a:r>
          </a:p>
        </p:txBody>
      </p:sp>
      <p:sp>
        <p:nvSpPr>
          <p:cNvPr id="40" name="Picture Placeholder 3"/>
          <p:cNvSpPr>
            <a:spLocks noGrp="1"/>
          </p:cNvSpPr>
          <p:nvPr>
            <p:ph type="pic" sz="quarter" idx="26" hasCustomPrompt="1"/>
          </p:nvPr>
        </p:nvSpPr>
        <p:spPr>
          <a:xfrm>
            <a:off x="9338687" y="1788676"/>
            <a:ext cx="1156800" cy="868363"/>
          </a:xfrm>
        </p:spPr>
        <p:txBody>
          <a:bodyPr anchor="ctr"/>
          <a:lstStyle>
            <a:lvl1pPr marL="0" indent="0" algn="ctr">
              <a:buNone/>
              <a:defRPr sz="1200"/>
            </a:lvl1pPr>
          </a:lstStyle>
          <a:p>
            <a:r>
              <a:rPr lang="en-CA" dirty="0" err="1"/>
              <a:t>Icône</a:t>
            </a:r>
            <a:endParaRPr lang="en-CA" dirty="0"/>
          </a:p>
        </p:txBody>
      </p:sp>
      <p:sp>
        <p:nvSpPr>
          <p:cNvPr id="41" name="Text Placeholder 4"/>
          <p:cNvSpPr>
            <a:spLocks noGrp="1"/>
          </p:cNvSpPr>
          <p:nvPr>
            <p:ph type="body" sz="quarter" idx="27" hasCustomPrompt="1"/>
          </p:nvPr>
        </p:nvSpPr>
        <p:spPr>
          <a:xfrm>
            <a:off x="8868595" y="5108403"/>
            <a:ext cx="2096984" cy="771537"/>
          </a:xfrm>
        </p:spPr>
        <p:txBody>
          <a:bodyPr anchor="t"/>
          <a:lstStyle>
            <a:lvl1pPr marL="0" indent="0" algn="ctr">
              <a:buNone/>
              <a:defRPr sz="1350">
                <a:solidFill>
                  <a:schemeClr val="accent3"/>
                </a:solidFill>
              </a:defRPr>
            </a:lvl1pPr>
          </a:lstStyle>
          <a:p>
            <a:pPr lvl="0"/>
            <a:r>
              <a:rPr lang="fr-CA" noProof="0" dirty="0"/>
              <a:t>Cliquez ici pour ajouter du texte</a:t>
            </a:r>
          </a:p>
        </p:txBody>
      </p:sp>
      <p:sp>
        <p:nvSpPr>
          <p:cNvPr id="42" name="Picture Placeholder 3"/>
          <p:cNvSpPr>
            <a:spLocks noGrp="1"/>
          </p:cNvSpPr>
          <p:nvPr>
            <p:ph type="pic" sz="quarter" idx="28" hasCustomPrompt="1"/>
          </p:nvPr>
        </p:nvSpPr>
        <p:spPr>
          <a:xfrm>
            <a:off x="9338687" y="4239615"/>
            <a:ext cx="1156800" cy="868363"/>
          </a:xfrm>
        </p:spPr>
        <p:txBody>
          <a:bodyPr anchor="ctr"/>
          <a:lstStyle>
            <a:lvl1pPr marL="0" indent="0" algn="ctr">
              <a:buNone/>
              <a:defRPr sz="1200"/>
            </a:lvl1pPr>
          </a:lstStyle>
          <a:p>
            <a:r>
              <a:rPr lang="en-CA" dirty="0" err="1"/>
              <a:t>Icône</a:t>
            </a:r>
            <a:endParaRPr lang="en-CA" dirty="0"/>
          </a:p>
        </p:txBody>
      </p:sp>
      <p:cxnSp>
        <p:nvCxnSpPr>
          <p:cNvPr id="43" name="Straight Connector 42"/>
          <p:cNvCxnSpPr/>
          <p:nvPr/>
        </p:nvCxnSpPr>
        <p:spPr>
          <a:xfrm>
            <a:off x="4182885" y="1699162"/>
            <a:ext cx="0" cy="1800000"/>
          </a:xfrm>
          <a:prstGeom prst="line">
            <a:avLst/>
          </a:prstGeom>
          <a:ln cap="flat">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118279" y="1699162"/>
            <a:ext cx="0" cy="1800000"/>
          </a:xfrm>
          <a:prstGeom prst="line">
            <a:avLst/>
          </a:prstGeom>
          <a:ln cap="flat">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182885" y="4207976"/>
            <a:ext cx="0" cy="1800000"/>
          </a:xfrm>
          <a:prstGeom prst="line">
            <a:avLst/>
          </a:prstGeom>
          <a:ln cap="flat">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118279" y="4207976"/>
            <a:ext cx="0" cy="1800000"/>
          </a:xfrm>
          <a:prstGeom prst="line">
            <a:avLst/>
          </a:prstGeom>
          <a:ln cap="flat">
            <a:solidFill>
              <a:schemeClr val="accent2"/>
            </a:solidFill>
            <a:prstDash val="lgDash"/>
          </a:ln>
        </p:spPr>
        <p:style>
          <a:lnRef idx="1">
            <a:schemeClr val="accent1"/>
          </a:lnRef>
          <a:fillRef idx="0">
            <a:schemeClr val="accent1"/>
          </a:fillRef>
          <a:effectRef idx="0">
            <a:schemeClr val="accent1"/>
          </a:effectRef>
          <a:fontRef idx="minor">
            <a:schemeClr val="tx1"/>
          </a:fontRef>
        </p:style>
      </p:cxnSp>
      <p:sp>
        <p:nvSpPr>
          <p:cNvPr id="23" name="Slide Number Placeholder 3"/>
          <p:cNvSpPr>
            <a:spLocks noGrp="1"/>
          </p:cNvSpPr>
          <p:nvPr>
            <p:ph type="sldNum" sz="quarter" idx="4"/>
          </p:nvPr>
        </p:nvSpPr>
        <p:spPr>
          <a:xfrm>
            <a:off x="2" y="6273802"/>
            <a:ext cx="594732" cy="591479"/>
          </a:xfrm>
          <a:prstGeom prst="rect">
            <a:avLst/>
          </a:prstGeom>
        </p:spPr>
        <p:txBody>
          <a:bodyPr vert="horz" lIns="91440" tIns="45720" rIns="91440" bIns="45720" rtlCol="0" anchor="ctr"/>
          <a:lstStyle>
            <a:lvl1pPr algn="ctr">
              <a:defRPr sz="750" i="0">
                <a:solidFill>
                  <a:schemeClr val="tx1">
                    <a:tint val="75000"/>
                  </a:schemeClr>
                </a:solidFill>
              </a:defRPr>
            </a:lvl1pPr>
          </a:lstStyle>
          <a:p>
            <a:fld id="{7ED523C7-19E8-B540-9857-8D49DD13762D}" type="slidenum">
              <a:rPr lang="en-CA" smtClean="0"/>
              <a:pPr/>
              <a:t>‹N°›</a:t>
            </a:fld>
            <a:endParaRPr lang="en-CA" dirty="0"/>
          </a:p>
        </p:txBody>
      </p:sp>
      <p:pic>
        <p:nvPicPr>
          <p:cNvPr id="24" name="Picture 23"/>
          <p:cNvPicPr>
            <a:picLocks noChangeAspect="1"/>
          </p:cNvPicPr>
          <p:nvPr/>
        </p:nvPicPr>
        <p:blipFill>
          <a:blip r:embed="rId2"/>
          <a:stretch>
            <a:fillRect/>
          </a:stretch>
        </p:blipFill>
        <p:spPr>
          <a:xfrm>
            <a:off x="0" y="-5469"/>
            <a:ext cx="12192000" cy="1371600"/>
          </a:xfrm>
          <a:prstGeom prst="rect">
            <a:avLst/>
          </a:prstGeom>
        </p:spPr>
      </p:pic>
      <p:sp>
        <p:nvSpPr>
          <p:cNvPr id="25" name="Title 1"/>
          <p:cNvSpPr>
            <a:spLocks noGrp="1"/>
          </p:cNvSpPr>
          <p:nvPr>
            <p:ph type="title" hasCustomPrompt="1"/>
          </p:nvPr>
        </p:nvSpPr>
        <p:spPr>
          <a:xfrm>
            <a:off x="478367" y="195256"/>
            <a:ext cx="9568159" cy="1013800"/>
          </a:xfrm>
          <a:prstGeom prst="rect">
            <a:avLst/>
          </a:prstGeom>
        </p:spPr>
        <p:txBody>
          <a:bodyPr anchor="ctr" anchorCtr="0"/>
          <a:lstStyle>
            <a:lvl1pPr>
              <a:defRPr sz="2400" b="1" i="0" baseline="0">
                <a:solidFill>
                  <a:schemeClr val="bg1"/>
                </a:solidFill>
              </a:defRPr>
            </a:lvl1pPr>
          </a:lstStyle>
          <a:p>
            <a:r>
              <a:rPr lang="fr-CA" noProof="0" dirty="0"/>
              <a:t>Cliquez ici pour ajouter un titre</a:t>
            </a:r>
            <a:endParaRPr lang="en-US" dirty="0"/>
          </a:p>
        </p:txBody>
      </p:sp>
      <p:sp>
        <p:nvSpPr>
          <p:cNvPr id="2" name="Footer Placeholder 1"/>
          <p:cNvSpPr>
            <a:spLocks noGrp="1"/>
          </p:cNvSpPr>
          <p:nvPr>
            <p:ph type="ftr" sz="quarter" idx="29"/>
          </p:nvPr>
        </p:nvSpPr>
        <p:spPr/>
        <p:txBody>
          <a:bodyPr/>
          <a:lstStyle/>
          <a:p>
            <a:endParaRPr lang="en-CA"/>
          </a:p>
        </p:txBody>
      </p:sp>
    </p:spTree>
    <p:extLst>
      <p:ext uri="{BB962C8B-B14F-4D97-AF65-F5344CB8AC3E}">
        <p14:creationId xmlns:p14="http://schemas.microsoft.com/office/powerpoint/2010/main" val="394918095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p:cSld name="Encarts de transaction : Finances">
    <p:bg>
      <p:bgPr>
        <a:solidFill>
          <a:schemeClr val="bg1"/>
        </a:solidFill>
        <a:effectLst/>
      </p:bgPr>
    </p:bg>
    <p:spTree>
      <p:nvGrpSpPr>
        <p:cNvPr id="1" name=""/>
        <p:cNvGrpSpPr/>
        <p:nvPr/>
      </p:nvGrpSpPr>
      <p:grpSpPr>
        <a:xfrm>
          <a:off x="0" y="0"/>
          <a:ext cx="0" cy="0"/>
          <a:chOff x="0" y="0"/>
          <a:chExt cx="0" cy="0"/>
        </a:xfrm>
      </p:grpSpPr>
      <p:sp>
        <p:nvSpPr>
          <p:cNvPr id="5" name="Round Single Corner Rectangle 4"/>
          <p:cNvSpPr/>
          <p:nvPr/>
        </p:nvSpPr>
        <p:spPr>
          <a:xfrm flipV="1">
            <a:off x="874762" y="2025418"/>
            <a:ext cx="3122476" cy="3993780"/>
          </a:xfrm>
          <a:prstGeom prst="round1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3" name="Text Placeholder 25"/>
          <p:cNvSpPr>
            <a:spLocks noGrp="1"/>
          </p:cNvSpPr>
          <p:nvPr>
            <p:ph type="body" sz="quarter" idx="13" hasCustomPrompt="1"/>
          </p:nvPr>
        </p:nvSpPr>
        <p:spPr>
          <a:xfrm>
            <a:off x="1085205" y="2126243"/>
            <a:ext cx="2701593" cy="248266"/>
          </a:xfrm>
        </p:spPr>
        <p:txBody>
          <a:bodyPr anchor="ctr"/>
          <a:lstStyle>
            <a:lvl1pPr marL="0" indent="0" algn="ctr">
              <a:buNone/>
              <a:defRPr sz="900" b="1" baseline="0">
                <a:solidFill>
                  <a:schemeClr val="accent3"/>
                </a:solidFill>
              </a:defRPr>
            </a:lvl1pPr>
            <a:lvl2pPr marL="243000" indent="0">
              <a:buNone/>
              <a:defRPr/>
            </a:lvl2pPr>
            <a:lvl3pPr marL="472500" indent="0">
              <a:buNone/>
              <a:defRPr/>
            </a:lvl3pPr>
            <a:lvl4pPr marL="756000" indent="0">
              <a:buNone/>
              <a:defRPr/>
            </a:lvl4pPr>
            <a:lvl5pPr marL="1026000" indent="0">
              <a:buNone/>
              <a:defRPr/>
            </a:lvl5pPr>
          </a:lstStyle>
          <a:p>
            <a:pPr lvl="0"/>
            <a:r>
              <a:rPr lang="en-US" dirty="0"/>
              <a:t>Date</a:t>
            </a:r>
          </a:p>
        </p:txBody>
      </p:sp>
      <p:sp>
        <p:nvSpPr>
          <p:cNvPr id="7" name="Picture Placeholder 6"/>
          <p:cNvSpPr>
            <a:spLocks noGrp="1" noChangeAspect="1"/>
          </p:cNvSpPr>
          <p:nvPr>
            <p:ph type="pic" sz="quarter" idx="14" hasCustomPrompt="1"/>
          </p:nvPr>
        </p:nvSpPr>
        <p:spPr>
          <a:xfrm>
            <a:off x="1085205" y="2469556"/>
            <a:ext cx="2701593" cy="827555"/>
          </a:xfrm>
        </p:spPr>
        <p:txBody>
          <a:bodyPr anchor="ctr">
            <a:normAutofit/>
          </a:bodyPr>
          <a:lstStyle>
            <a:lvl1pPr marL="0" indent="0" algn="ctr">
              <a:buNone/>
              <a:defRPr sz="1200"/>
            </a:lvl1pPr>
          </a:lstStyle>
          <a:p>
            <a:r>
              <a:rPr lang="fr-CA" noProof="0" dirty="0"/>
              <a:t>Logo du client</a:t>
            </a:r>
          </a:p>
        </p:txBody>
      </p:sp>
      <p:sp>
        <p:nvSpPr>
          <p:cNvPr id="17" name="Text Placeholder 25"/>
          <p:cNvSpPr>
            <a:spLocks noGrp="1"/>
          </p:cNvSpPr>
          <p:nvPr>
            <p:ph type="body" sz="quarter" idx="15" hasCustomPrompt="1"/>
          </p:nvPr>
        </p:nvSpPr>
        <p:spPr>
          <a:xfrm>
            <a:off x="1085205" y="5069195"/>
            <a:ext cx="2701593" cy="248266"/>
          </a:xfrm>
        </p:spPr>
        <p:txBody>
          <a:bodyPr anchor="ctr"/>
          <a:lstStyle>
            <a:lvl1pPr marL="0" indent="0" algn="ctr">
              <a:buNone/>
              <a:defRPr sz="1500" b="1" baseline="0">
                <a:solidFill>
                  <a:schemeClr val="accent1"/>
                </a:solidFill>
              </a:defRPr>
            </a:lvl1pPr>
            <a:lvl2pPr marL="243000" indent="0">
              <a:buNone/>
              <a:defRPr/>
            </a:lvl2pPr>
            <a:lvl3pPr marL="472500" indent="0">
              <a:buNone/>
              <a:defRPr/>
            </a:lvl3pPr>
            <a:lvl4pPr marL="756000" indent="0">
              <a:buNone/>
              <a:defRPr/>
            </a:lvl4pPr>
            <a:lvl5pPr marL="1026000" indent="0">
              <a:buNone/>
              <a:defRPr/>
            </a:lvl5pPr>
          </a:lstStyle>
          <a:p>
            <a:pPr lvl="0"/>
            <a:r>
              <a:rPr lang="fr-CA" noProof="0" dirty="0"/>
              <a:t>Montant en $</a:t>
            </a:r>
          </a:p>
        </p:txBody>
      </p:sp>
      <p:sp>
        <p:nvSpPr>
          <p:cNvPr id="18" name="Text Placeholder 25"/>
          <p:cNvSpPr>
            <a:spLocks noGrp="1"/>
          </p:cNvSpPr>
          <p:nvPr>
            <p:ph type="body" sz="quarter" idx="16" hasCustomPrompt="1"/>
          </p:nvPr>
        </p:nvSpPr>
        <p:spPr>
          <a:xfrm>
            <a:off x="1085205" y="3522784"/>
            <a:ext cx="2701593" cy="1294611"/>
          </a:xfrm>
        </p:spPr>
        <p:txBody>
          <a:bodyPr anchor="ctr"/>
          <a:lstStyle>
            <a:lvl1pPr marL="0" indent="0" algn="ctr">
              <a:buNone/>
              <a:defRPr sz="1200" b="0" baseline="0">
                <a:solidFill>
                  <a:schemeClr val="accent3"/>
                </a:solidFill>
              </a:defRPr>
            </a:lvl1pPr>
            <a:lvl2pPr marL="243000" indent="0">
              <a:buNone/>
              <a:defRPr/>
            </a:lvl2pPr>
            <a:lvl3pPr marL="472500" indent="0">
              <a:buNone/>
              <a:defRPr/>
            </a:lvl3pPr>
            <a:lvl4pPr marL="756000" indent="0">
              <a:buNone/>
              <a:defRPr/>
            </a:lvl4pPr>
            <a:lvl5pPr marL="1026000" indent="0">
              <a:buNone/>
              <a:defRPr/>
            </a:lvl5pPr>
          </a:lstStyle>
          <a:p>
            <a:pPr lvl="0"/>
            <a:r>
              <a:rPr lang="fr-CA" noProof="0" dirty="0"/>
              <a:t>Détails de la transaction</a:t>
            </a:r>
          </a:p>
        </p:txBody>
      </p:sp>
      <p:sp>
        <p:nvSpPr>
          <p:cNvPr id="44" name="Round Single Corner Rectangle 43"/>
          <p:cNvSpPr/>
          <p:nvPr/>
        </p:nvSpPr>
        <p:spPr>
          <a:xfrm flipV="1">
            <a:off x="4534811" y="2025418"/>
            <a:ext cx="3122476" cy="3993780"/>
          </a:xfrm>
          <a:prstGeom prst="round1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45" name="Text Placeholder 25"/>
          <p:cNvSpPr>
            <a:spLocks noGrp="1"/>
          </p:cNvSpPr>
          <p:nvPr>
            <p:ph type="body" sz="quarter" idx="17" hasCustomPrompt="1"/>
          </p:nvPr>
        </p:nvSpPr>
        <p:spPr>
          <a:xfrm>
            <a:off x="4745254" y="2126243"/>
            <a:ext cx="2701593" cy="248266"/>
          </a:xfrm>
        </p:spPr>
        <p:txBody>
          <a:bodyPr anchor="ctr"/>
          <a:lstStyle>
            <a:lvl1pPr marL="0" indent="0" algn="ctr">
              <a:buNone/>
              <a:defRPr sz="900" b="1" baseline="0">
                <a:solidFill>
                  <a:schemeClr val="accent3"/>
                </a:solidFill>
              </a:defRPr>
            </a:lvl1pPr>
            <a:lvl2pPr marL="243000" indent="0">
              <a:buNone/>
              <a:defRPr/>
            </a:lvl2pPr>
            <a:lvl3pPr marL="472500" indent="0">
              <a:buNone/>
              <a:defRPr/>
            </a:lvl3pPr>
            <a:lvl4pPr marL="756000" indent="0">
              <a:buNone/>
              <a:defRPr/>
            </a:lvl4pPr>
            <a:lvl5pPr marL="1026000" indent="0">
              <a:buNone/>
              <a:defRPr/>
            </a:lvl5pPr>
          </a:lstStyle>
          <a:p>
            <a:pPr lvl="0"/>
            <a:r>
              <a:rPr lang="en-US" dirty="0"/>
              <a:t>Date</a:t>
            </a:r>
          </a:p>
        </p:txBody>
      </p:sp>
      <p:sp>
        <p:nvSpPr>
          <p:cNvPr id="46" name="Picture Placeholder 6"/>
          <p:cNvSpPr>
            <a:spLocks noGrp="1" noChangeAspect="1"/>
          </p:cNvSpPr>
          <p:nvPr>
            <p:ph type="pic" sz="quarter" idx="18" hasCustomPrompt="1"/>
          </p:nvPr>
        </p:nvSpPr>
        <p:spPr>
          <a:xfrm>
            <a:off x="4745254" y="2469556"/>
            <a:ext cx="2701593" cy="827555"/>
          </a:xfrm>
        </p:spPr>
        <p:txBody>
          <a:bodyPr anchor="ctr">
            <a:normAutofit/>
          </a:bodyPr>
          <a:lstStyle>
            <a:lvl1pPr marL="0" indent="0" algn="ctr">
              <a:buNone/>
              <a:defRPr sz="1200"/>
            </a:lvl1pPr>
          </a:lstStyle>
          <a:p>
            <a:r>
              <a:rPr lang="fr-CA" noProof="0" dirty="0"/>
              <a:t>Logo du client</a:t>
            </a:r>
          </a:p>
        </p:txBody>
      </p:sp>
      <p:sp>
        <p:nvSpPr>
          <p:cNvPr id="47" name="Text Placeholder 25"/>
          <p:cNvSpPr>
            <a:spLocks noGrp="1"/>
          </p:cNvSpPr>
          <p:nvPr>
            <p:ph type="body" sz="quarter" idx="19" hasCustomPrompt="1"/>
          </p:nvPr>
        </p:nvSpPr>
        <p:spPr>
          <a:xfrm>
            <a:off x="4745254" y="5069195"/>
            <a:ext cx="2701593" cy="248266"/>
          </a:xfrm>
        </p:spPr>
        <p:txBody>
          <a:bodyPr anchor="ctr"/>
          <a:lstStyle>
            <a:lvl1pPr marL="0" indent="0" algn="ctr">
              <a:buNone/>
              <a:defRPr sz="1500" b="1" baseline="0">
                <a:solidFill>
                  <a:schemeClr val="accent1"/>
                </a:solidFill>
              </a:defRPr>
            </a:lvl1pPr>
            <a:lvl2pPr marL="243000" indent="0">
              <a:buNone/>
              <a:defRPr/>
            </a:lvl2pPr>
            <a:lvl3pPr marL="472500" indent="0">
              <a:buNone/>
              <a:defRPr/>
            </a:lvl3pPr>
            <a:lvl4pPr marL="756000" indent="0">
              <a:buNone/>
              <a:defRPr/>
            </a:lvl4pPr>
            <a:lvl5pPr marL="1026000" indent="0">
              <a:buNone/>
              <a:defRPr/>
            </a:lvl5pPr>
          </a:lstStyle>
          <a:p>
            <a:pPr lvl="0"/>
            <a:r>
              <a:rPr lang="fr-CA" noProof="0" dirty="0"/>
              <a:t>Montant en $</a:t>
            </a:r>
          </a:p>
        </p:txBody>
      </p:sp>
      <p:sp>
        <p:nvSpPr>
          <p:cNvPr id="48" name="Text Placeholder 25"/>
          <p:cNvSpPr>
            <a:spLocks noGrp="1"/>
          </p:cNvSpPr>
          <p:nvPr>
            <p:ph type="body" sz="quarter" idx="20" hasCustomPrompt="1"/>
          </p:nvPr>
        </p:nvSpPr>
        <p:spPr>
          <a:xfrm>
            <a:off x="4745254" y="3522784"/>
            <a:ext cx="2701593" cy="1294611"/>
          </a:xfrm>
        </p:spPr>
        <p:txBody>
          <a:bodyPr anchor="ctr"/>
          <a:lstStyle>
            <a:lvl1pPr marL="0" indent="0" algn="ctr">
              <a:buNone/>
              <a:defRPr sz="1200" b="0" baseline="0">
                <a:solidFill>
                  <a:schemeClr val="accent3"/>
                </a:solidFill>
              </a:defRPr>
            </a:lvl1pPr>
            <a:lvl2pPr marL="243000" indent="0">
              <a:buNone/>
              <a:defRPr/>
            </a:lvl2pPr>
            <a:lvl3pPr marL="472500" indent="0">
              <a:buNone/>
              <a:defRPr/>
            </a:lvl3pPr>
            <a:lvl4pPr marL="756000" indent="0">
              <a:buNone/>
              <a:defRPr/>
            </a:lvl4pPr>
            <a:lvl5pPr marL="1026000" indent="0">
              <a:buNone/>
              <a:defRPr/>
            </a:lvl5pPr>
          </a:lstStyle>
          <a:p>
            <a:pPr lvl="0"/>
            <a:r>
              <a:rPr lang="fr-CA" noProof="0" dirty="0"/>
              <a:t>Détails de la transaction</a:t>
            </a:r>
          </a:p>
        </p:txBody>
      </p:sp>
      <p:sp>
        <p:nvSpPr>
          <p:cNvPr id="50" name="Round Single Corner Rectangle 49"/>
          <p:cNvSpPr/>
          <p:nvPr/>
        </p:nvSpPr>
        <p:spPr>
          <a:xfrm flipV="1">
            <a:off x="8229151" y="2025418"/>
            <a:ext cx="3122476" cy="3993780"/>
          </a:xfrm>
          <a:prstGeom prst="round1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51" name="Text Placeholder 25"/>
          <p:cNvSpPr>
            <a:spLocks noGrp="1"/>
          </p:cNvSpPr>
          <p:nvPr>
            <p:ph type="body" sz="quarter" idx="21" hasCustomPrompt="1"/>
          </p:nvPr>
        </p:nvSpPr>
        <p:spPr>
          <a:xfrm>
            <a:off x="8439593" y="2126243"/>
            <a:ext cx="2701593" cy="248266"/>
          </a:xfrm>
        </p:spPr>
        <p:txBody>
          <a:bodyPr anchor="ctr"/>
          <a:lstStyle>
            <a:lvl1pPr marL="0" indent="0" algn="ctr">
              <a:buNone/>
              <a:defRPr sz="900" b="1" baseline="0">
                <a:solidFill>
                  <a:schemeClr val="accent3"/>
                </a:solidFill>
              </a:defRPr>
            </a:lvl1pPr>
            <a:lvl2pPr marL="243000" indent="0">
              <a:buNone/>
              <a:defRPr/>
            </a:lvl2pPr>
            <a:lvl3pPr marL="472500" indent="0">
              <a:buNone/>
              <a:defRPr/>
            </a:lvl3pPr>
            <a:lvl4pPr marL="756000" indent="0">
              <a:buNone/>
              <a:defRPr/>
            </a:lvl4pPr>
            <a:lvl5pPr marL="1026000" indent="0">
              <a:buNone/>
              <a:defRPr/>
            </a:lvl5pPr>
          </a:lstStyle>
          <a:p>
            <a:pPr lvl="0"/>
            <a:r>
              <a:rPr lang="en-US" dirty="0"/>
              <a:t>Date</a:t>
            </a:r>
          </a:p>
        </p:txBody>
      </p:sp>
      <p:sp>
        <p:nvSpPr>
          <p:cNvPr id="52" name="Picture Placeholder 6"/>
          <p:cNvSpPr>
            <a:spLocks noGrp="1" noChangeAspect="1"/>
          </p:cNvSpPr>
          <p:nvPr>
            <p:ph type="pic" sz="quarter" idx="22" hasCustomPrompt="1"/>
          </p:nvPr>
        </p:nvSpPr>
        <p:spPr>
          <a:xfrm>
            <a:off x="8439593" y="2469556"/>
            <a:ext cx="2701592" cy="827555"/>
          </a:xfrm>
        </p:spPr>
        <p:txBody>
          <a:bodyPr anchor="ctr">
            <a:normAutofit/>
          </a:bodyPr>
          <a:lstStyle>
            <a:lvl1pPr marL="0" indent="0" algn="ctr">
              <a:buNone/>
              <a:defRPr sz="1200"/>
            </a:lvl1pPr>
          </a:lstStyle>
          <a:p>
            <a:r>
              <a:rPr lang="fr-CA" noProof="0" dirty="0"/>
              <a:t>Logo du client</a:t>
            </a:r>
          </a:p>
        </p:txBody>
      </p:sp>
      <p:sp>
        <p:nvSpPr>
          <p:cNvPr id="53" name="Text Placeholder 25"/>
          <p:cNvSpPr>
            <a:spLocks noGrp="1"/>
          </p:cNvSpPr>
          <p:nvPr>
            <p:ph type="body" sz="quarter" idx="23" hasCustomPrompt="1"/>
          </p:nvPr>
        </p:nvSpPr>
        <p:spPr>
          <a:xfrm>
            <a:off x="8439593" y="5069195"/>
            <a:ext cx="2701593" cy="248266"/>
          </a:xfrm>
        </p:spPr>
        <p:txBody>
          <a:bodyPr anchor="ctr"/>
          <a:lstStyle>
            <a:lvl1pPr marL="0" indent="0" algn="ctr">
              <a:buNone/>
              <a:defRPr sz="1500" b="1" baseline="0">
                <a:solidFill>
                  <a:schemeClr val="accent1"/>
                </a:solidFill>
              </a:defRPr>
            </a:lvl1pPr>
            <a:lvl2pPr marL="243000" indent="0">
              <a:buNone/>
              <a:defRPr/>
            </a:lvl2pPr>
            <a:lvl3pPr marL="472500" indent="0">
              <a:buNone/>
              <a:defRPr/>
            </a:lvl3pPr>
            <a:lvl4pPr marL="756000" indent="0">
              <a:buNone/>
              <a:defRPr/>
            </a:lvl4pPr>
            <a:lvl5pPr marL="1026000" indent="0">
              <a:buNone/>
              <a:defRPr/>
            </a:lvl5pPr>
          </a:lstStyle>
          <a:p>
            <a:pPr lvl="0"/>
            <a:r>
              <a:rPr lang="fr-CA" noProof="0" dirty="0"/>
              <a:t>Montant en $</a:t>
            </a:r>
          </a:p>
        </p:txBody>
      </p:sp>
      <p:sp>
        <p:nvSpPr>
          <p:cNvPr id="54" name="Text Placeholder 25"/>
          <p:cNvSpPr>
            <a:spLocks noGrp="1"/>
          </p:cNvSpPr>
          <p:nvPr>
            <p:ph type="body" sz="quarter" idx="24" hasCustomPrompt="1"/>
          </p:nvPr>
        </p:nvSpPr>
        <p:spPr>
          <a:xfrm>
            <a:off x="8439593" y="3522784"/>
            <a:ext cx="2701593" cy="1294611"/>
          </a:xfrm>
        </p:spPr>
        <p:txBody>
          <a:bodyPr anchor="ctr"/>
          <a:lstStyle>
            <a:lvl1pPr marL="0" indent="0" algn="ctr">
              <a:buNone/>
              <a:defRPr sz="1200" b="0" baseline="0">
                <a:solidFill>
                  <a:schemeClr val="accent3"/>
                </a:solidFill>
              </a:defRPr>
            </a:lvl1pPr>
            <a:lvl2pPr marL="243000" indent="0">
              <a:buNone/>
              <a:defRPr/>
            </a:lvl2pPr>
            <a:lvl3pPr marL="472500" indent="0">
              <a:buNone/>
              <a:defRPr/>
            </a:lvl3pPr>
            <a:lvl4pPr marL="756000" indent="0">
              <a:buNone/>
              <a:defRPr/>
            </a:lvl4pPr>
            <a:lvl5pPr marL="1026000" indent="0">
              <a:buNone/>
              <a:defRPr/>
            </a:lvl5pPr>
          </a:lstStyle>
          <a:p>
            <a:pPr lvl="0"/>
            <a:r>
              <a:rPr lang="fr-CA" noProof="0" dirty="0"/>
              <a:t>Détails de la transaction</a:t>
            </a:r>
          </a:p>
        </p:txBody>
      </p:sp>
      <p:sp>
        <p:nvSpPr>
          <p:cNvPr id="28" name="Slide Number Placeholder 3"/>
          <p:cNvSpPr>
            <a:spLocks noGrp="1"/>
          </p:cNvSpPr>
          <p:nvPr>
            <p:ph type="sldNum" sz="quarter" idx="4"/>
          </p:nvPr>
        </p:nvSpPr>
        <p:spPr>
          <a:xfrm>
            <a:off x="2" y="6273802"/>
            <a:ext cx="594732" cy="591479"/>
          </a:xfrm>
          <a:prstGeom prst="rect">
            <a:avLst/>
          </a:prstGeom>
        </p:spPr>
        <p:txBody>
          <a:bodyPr vert="horz" lIns="91440" tIns="45720" rIns="91440" bIns="45720" rtlCol="0" anchor="ctr"/>
          <a:lstStyle>
            <a:lvl1pPr algn="ctr">
              <a:defRPr sz="750" i="0">
                <a:solidFill>
                  <a:schemeClr val="tx1">
                    <a:tint val="75000"/>
                  </a:schemeClr>
                </a:solidFill>
              </a:defRPr>
            </a:lvl1pPr>
          </a:lstStyle>
          <a:p>
            <a:fld id="{7ED523C7-19E8-B540-9857-8D49DD13762D}" type="slidenum">
              <a:rPr lang="en-CA" smtClean="0"/>
              <a:pPr/>
              <a:t>‹N°›</a:t>
            </a:fld>
            <a:endParaRPr lang="en-CA" dirty="0"/>
          </a:p>
        </p:txBody>
      </p:sp>
      <p:pic>
        <p:nvPicPr>
          <p:cNvPr id="24" name="Picture 23"/>
          <p:cNvPicPr>
            <a:picLocks noChangeAspect="1"/>
          </p:cNvPicPr>
          <p:nvPr/>
        </p:nvPicPr>
        <p:blipFill>
          <a:blip r:embed="rId2"/>
          <a:stretch>
            <a:fillRect/>
          </a:stretch>
        </p:blipFill>
        <p:spPr>
          <a:xfrm>
            <a:off x="0" y="-5469"/>
            <a:ext cx="12192000" cy="1371600"/>
          </a:xfrm>
          <a:prstGeom prst="rect">
            <a:avLst/>
          </a:prstGeom>
        </p:spPr>
      </p:pic>
      <p:sp>
        <p:nvSpPr>
          <p:cNvPr id="29" name="Title 1"/>
          <p:cNvSpPr>
            <a:spLocks noGrp="1"/>
          </p:cNvSpPr>
          <p:nvPr>
            <p:ph type="title" hasCustomPrompt="1"/>
          </p:nvPr>
        </p:nvSpPr>
        <p:spPr>
          <a:xfrm>
            <a:off x="478367" y="195256"/>
            <a:ext cx="9568159" cy="1013800"/>
          </a:xfrm>
          <a:prstGeom prst="rect">
            <a:avLst/>
          </a:prstGeom>
        </p:spPr>
        <p:txBody>
          <a:bodyPr anchor="ctr" anchorCtr="0"/>
          <a:lstStyle>
            <a:lvl1pPr>
              <a:defRPr sz="2400" b="1" i="0" baseline="0">
                <a:solidFill>
                  <a:schemeClr val="bg1"/>
                </a:solidFill>
              </a:defRPr>
            </a:lvl1pPr>
          </a:lstStyle>
          <a:p>
            <a:r>
              <a:rPr lang="fr-CA" noProof="0" dirty="0"/>
              <a:t>Cliquez ici pour ajouter un titre</a:t>
            </a:r>
            <a:endParaRPr lang="en-US" dirty="0"/>
          </a:p>
        </p:txBody>
      </p:sp>
      <p:pic>
        <p:nvPicPr>
          <p:cNvPr id="30" name="Picture 29"/>
          <p:cNvPicPr>
            <a:picLocks noChangeAspect="1"/>
          </p:cNvPicPr>
          <p:nvPr/>
        </p:nvPicPr>
        <p:blipFill>
          <a:blip r:embed="rId3">
            <a:alphaModFix amt="35000"/>
          </a:blip>
          <a:stretch>
            <a:fillRect/>
          </a:stretch>
        </p:blipFill>
        <p:spPr>
          <a:xfrm>
            <a:off x="2115592" y="5689385"/>
            <a:ext cx="640813" cy="148760"/>
          </a:xfrm>
          <a:prstGeom prst="rect">
            <a:avLst/>
          </a:prstGeom>
          <a:noFill/>
          <a:ln>
            <a:noFill/>
          </a:ln>
        </p:spPr>
      </p:pic>
      <p:pic>
        <p:nvPicPr>
          <p:cNvPr id="31" name="Picture 30"/>
          <p:cNvPicPr>
            <a:picLocks noChangeAspect="1"/>
          </p:cNvPicPr>
          <p:nvPr/>
        </p:nvPicPr>
        <p:blipFill>
          <a:blip r:embed="rId3">
            <a:alphaModFix amt="35000"/>
          </a:blip>
          <a:stretch>
            <a:fillRect/>
          </a:stretch>
        </p:blipFill>
        <p:spPr>
          <a:xfrm>
            <a:off x="5775642" y="5689385"/>
            <a:ext cx="640813" cy="148760"/>
          </a:xfrm>
          <a:prstGeom prst="rect">
            <a:avLst/>
          </a:prstGeom>
          <a:noFill/>
          <a:ln>
            <a:noFill/>
          </a:ln>
        </p:spPr>
      </p:pic>
      <p:pic>
        <p:nvPicPr>
          <p:cNvPr id="32" name="Picture 31"/>
          <p:cNvPicPr>
            <a:picLocks noChangeAspect="1"/>
          </p:cNvPicPr>
          <p:nvPr/>
        </p:nvPicPr>
        <p:blipFill>
          <a:blip r:embed="rId3">
            <a:alphaModFix amt="35000"/>
          </a:blip>
          <a:stretch>
            <a:fillRect/>
          </a:stretch>
        </p:blipFill>
        <p:spPr>
          <a:xfrm>
            <a:off x="9469982" y="5689385"/>
            <a:ext cx="640813" cy="148760"/>
          </a:xfrm>
          <a:prstGeom prst="rect">
            <a:avLst/>
          </a:prstGeom>
          <a:noFill/>
          <a:ln>
            <a:noFill/>
          </a:ln>
        </p:spPr>
      </p:pic>
      <p:sp>
        <p:nvSpPr>
          <p:cNvPr id="2" name="Footer Placeholder 1"/>
          <p:cNvSpPr>
            <a:spLocks noGrp="1"/>
          </p:cNvSpPr>
          <p:nvPr>
            <p:ph type="ftr" sz="quarter" idx="25"/>
          </p:nvPr>
        </p:nvSpPr>
        <p:spPr/>
        <p:txBody>
          <a:bodyPr/>
          <a:lstStyle/>
          <a:p>
            <a:endParaRPr lang="en-CA"/>
          </a:p>
        </p:txBody>
      </p:sp>
    </p:spTree>
    <p:extLst>
      <p:ext uri="{BB962C8B-B14F-4D97-AF65-F5344CB8AC3E}">
        <p14:creationId xmlns:p14="http://schemas.microsoft.com/office/powerpoint/2010/main" val="3746535396"/>
      </p:ext>
    </p:extLst>
  </p:cSld>
  <p:clrMapOvr>
    <a:masterClrMapping/>
  </p:clrMapOvr>
</p:sldLayout>
</file>

<file path=ppt/slideLayouts/slideLayout15.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p:cSld name="Encarts de transaction : FA">
    <p:bg>
      <p:bgPr>
        <a:solidFill>
          <a:schemeClr val="bg1"/>
        </a:solidFill>
        <a:effectLst/>
      </p:bgPr>
    </p:bg>
    <p:spTree>
      <p:nvGrpSpPr>
        <p:cNvPr id="1" name=""/>
        <p:cNvGrpSpPr/>
        <p:nvPr/>
      </p:nvGrpSpPr>
      <p:grpSpPr>
        <a:xfrm>
          <a:off x="0" y="0"/>
          <a:ext cx="0" cy="0"/>
          <a:chOff x="0" y="0"/>
          <a:chExt cx="0" cy="0"/>
        </a:xfrm>
      </p:grpSpPr>
      <p:sp>
        <p:nvSpPr>
          <p:cNvPr id="5" name="Round Single Corner Rectangle 4"/>
          <p:cNvSpPr/>
          <p:nvPr/>
        </p:nvSpPr>
        <p:spPr>
          <a:xfrm flipV="1">
            <a:off x="874762" y="2025418"/>
            <a:ext cx="3122476" cy="3993780"/>
          </a:xfrm>
          <a:prstGeom prst="round1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3" name="Text Placeholder 25"/>
          <p:cNvSpPr>
            <a:spLocks noGrp="1"/>
          </p:cNvSpPr>
          <p:nvPr>
            <p:ph type="body" sz="quarter" idx="13" hasCustomPrompt="1"/>
          </p:nvPr>
        </p:nvSpPr>
        <p:spPr>
          <a:xfrm>
            <a:off x="1085205" y="2126243"/>
            <a:ext cx="2701593" cy="248266"/>
          </a:xfrm>
        </p:spPr>
        <p:txBody>
          <a:bodyPr anchor="ctr"/>
          <a:lstStyle>
            <a:lvl1pPr marL="0" indent="0" algn="ctr">
              <a:buNone/>
              <a:defRPr sz="900" b="1" baseline="0">
                <a:solidFill>
                  <a:schemeClr val="accent3"/>
                </a:solidFill>
              </a:defRPr>
            </a:lvl1pPr>
            <a:lvl2pPr marL="243000" indent="0">
              <a:buNone/>
              <a:defRPr/>
            </a:lvl2pPr>
            <a:lvl3pPr marL="472500" indent="0">
              <a:buNone/>
              <a:defRPr/>
            </a:lvl3pPr>
            <a:lvl4pPr marL="756000" indent="0">
              <a:buNone/>
              <a:defRPr/>
            </a:lvl4pPr>
            <a:lvl5pPr marL="1026000" indent="0">
              <a:buNone/>
              <a:defRPr/>
            </a:lvl5pPr>
          </a:lstStyle>
          <a:p>
            <a:pPr lvl="0"/>
            <a:r>
              <a:rPr lang="en-US" dirty="0"/>
              <a:t>Date</a:t>
            </a:r>
          </a:p>
        </p:txBody>
      </p:sp>
      <p:sp>
        <p:nvSpPr>
          <p:cNvPr id="7" name="Picture Placeholder 6"/>
          <p:cNvSpPr>
            <a:spLocks noGrp="1" noChangeAspect="1"/>
          </p:cNvSpPr>
          <p:nvPr>
            <p:ph type="pic" sz="quarter" idx="14" hasCustomPrompt="1"/>
          </p:nvPr>
        </p:nvSpPr>
        <p:spPr>
          <a:xfrm>
            <a:off x="1085205" y="2467066"/>
            <a:ext cx="2701593" cy="827555"/>
          </a:xfrm>
        </p:spPr>
        <p:txBody>
          <a:bodyPr anchor="ctr">
            <a:normAutofit/>
          </a:bodyPr>
          <a:lstStyle>
            <a:lvl1pPr marL="0" indent="0" algn="ctr">
              <a:buNone/>
              <a:defRPr sz="1200"/>
            </a:lvl1pPr>
          </a:lstStyle>
          <a:p>
            <a:r>
              <a:rPr lang="en-CA" dirty="0"/>
              <a:t>Logo</a:t>
            </a:r>
          </a:p>
        </p:txBody>
      </p:sp>
      <p:sp>
        <p:nvSpPr>
          <p:cNvPr id="18" name="Text Placeholder 25"/>
          <p:cNvSpPr>
            <a:spLocks noGrp="1"/>
          </p:cNvSpPr>
          <p:nvPr>
            <p:ph type="body" sz="quarter" idx="16" hasCustomPrompt="1"/>
          </p:nvPr>
        </p:nvSpPr>
        <p:spPr>
          <a:xfrm>
            <a:off x="1085205" y="3387174"/>
            <a:ext cx="2701593" cy="245252"/>
          </a:xfrm>
        </p:spPr>
        <p:txBody>
          <a:bodyPr anchor="ctr"/>
          <a:lstStyle>
            <a:lvl1pPr marL="0" indent="0" algn="ctr">
              <a:buNone/>
              <a:defRPr sz="900" b="0" baseline="0">
                <a:solidFill>
                  <a:schemeClr val="accent3"/>
                </a:solidFill>
              </a:defRPr>
            </a:lvl1pPr>
            <a:lvl2pPr marL="243000" indent="0">
              <a:buNone/>
              <a:defRPr/>
            </a:lvl2pPr>
            <a:lvl3pPr marL="472500" indent="0">
              <a:buNone/>
              <a:defRPr/>
            </a:lvl3pPr>
            <a:lvl4pPr marL="756000" indent="0">
              <a:buNone/>
              <a:defRPr/>
            </a:lvl4pPr>
            <a:lvl5pPr marL="1026000" indent="0">
              <a:buNone/>
              <a:defRPr/>
            </a:lvl5pPr>
          </a:lstStyle>
          <a:p>
            <a:pPr lvl="0"/>
            <a:r>
              <a:rPr lang="fr-CA" noProof="0" dirty="0"/>
              <a:t>Détails de la transaction</a:t>
            </a:r>
          </a:p>
        </p:txBody>
      </p:sp>
      <p:sp>
        <p:nvSpPr>
          <p:cNvPr id="22" name="Picture Placeholder 6"/>
          <p:cNvSpPr>
            <a:spLocks noGrp="1" noChangeAspect="1"/>
          </p:cNvSpPr>
          <p:nvPr>
            <p:ph type="pic" sz="quarter" idx="17" hasCustomPrompt="1"/>
          </p:nvPr>
        </p:nvSpPr>
        <p:spPr>
          <a:xfrm>
            <a:off x="1085205" y="3724983"/>
            <a:ext cx="2701593" cy="827555"/>
          </a:xfrm>
        </p:spPr>
        <p:txBody>
          <a:bodyPr anchor="ctr">
            <a:normAutofit/>
          </a:bodyPr>
          <a:lstStyle>
            <a:lvl1pPr marL="0" indent="0" algn="ctr">
              <a:buNone/>
              <a:defRPr sz="1200"/>
            </a:lvl1pPr>
          </a:lstStyle>
          <a:p>
            <a:r>
              <a:rPr lang="en-CA" dirty="0"/>
              <a:t>Logo</a:t>
            </a:r>
          </a:p>
        </p:txBody>
      </p:sp>
      <p:sp>
        <p:nvSpPr>
          <p:cNvPr id="23" name="Text Placeholder 25"/>
          <p:cNvSpPr>
            <a:spLocks noGrp="1"/>
          </p:cNvSpPr>
          <p:nvPr>
            <p:ph type="body" sz="quarter" idx="18" hasCustomPrompt="1"/>
          </p:nvPr>
        </p:nvSpPr>
        <p:spPr>
          <a:xfrm>
            <a:off x="1085205" y="4645091"/>
            <a:ext cx="2701593" cy="936120"/>
          </a:xfrm>
        </p:spPr>
        <p:txBody>
          <a:bodyPr anchor="ctr"/>
          <a:lstStyle>
            <a:lvl1pPr marL="0" indent="0" algn="ctr">
              <a:buNone/>
              <a:defRPr sz="1050" b="0" baseline="0">
                <a:solidFill>
                  <a:schemeClr val="accent3"/>
                </a:solidFill>
              </a:defRPr>
            </a:lvl1pPr>
            <a:lvl2pPr marL="243000" indent="0">
              <a:buNone/>
              <a:defRPr/>
            </a:lvl2pPr>
            <a:lvl3pPr marL="472500" indent="0">
              <a:buNone/>
              <a:defRPr/>
            </a:lvl3pPr>
            <a:lvl4pPr marL="756000" indent="0">
              <a:buNone/>
              <a:defRPr/>
            </a:lvl4pPr>
            <a:lvl5pPr marL="1026000" indent="0">
              <a:buNone/>
              <a:defRPr/>
            </a:lvl5pPr>
          </a:lstStyle>
          <a:p>
            <a:pPr lvl="0"/>
            <a:r>
              <a:rPr lang="fr-CA" noProof="0" dirty="0"/>
              <a:t>Texte sur la transaction</a:t>
            </a:r>
          </a:p>
        </p:txBody>
      </p:sp>
      <p:sp>
        <p:nvSpPr>
          <p:cNvPr id="12" name="Round Single Corner Rectangle 11"/>
          <p:cNvSpPr/>
          <p:nvPr/>
        </p:nvSpPr>
        <p:spPr>
          <a:xfrm flipV="1">
            <a:off x="4534763" y="2025418"/>
            <a:ext cx="3122476" cy="3993780"/>
          </a:xfrm>
          <a:prstGeom prst="round1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4" name="Text Placeholder 25"/>
          <p:cNvSpPr>
            <a:spLocks noGrp="1"/>
          </p:cNvSpPr>
          <p:nvPr>
            <p:ph type="body" sz="quarter" idx="19" hasCustomPrompt="1"/>
          </p:nvPr>
        </p:nvSpPr>
        <p:spPr>
          <a:xfrm>
            <a:off x="4745205" y="2126243"/>
            <a:ext cx="2701593" cy="248266"/>
          </a:xfrm>
        </p:spPr>
        <p:txBody>
          <a:bodyPr anchor="ctr"/>
          <a:lstStyle>
            <a:lvl1pPr marL="0" indent="0" algn="ctr">
              <a:buNone/>
              <a:defRPr sz="900" b="1" baseline="0">
                <a:solidFill>
                  <a:schemeClr val="accent3"/>
                </a:solidFill>
              </a:defRPr>
            </a:lvl1pPr>
            <a:lvl2pPr marL="243000" indent="0">
              <a:buNone/>
              <a:defRPr/>
            </a:lvl2pPr>
            <a:lvl3pPr marL="472500" indent="0">
              <a:buNone/>
              <a:defRPr/>
            </a:lvl3pPr>
            <a:lvl4pPr marL="756000" indent="0">
              <a:buNone/>
              <a:defRPr/>
            </a:lvl4pPr>
            <a:lvl5pPr marL="1026000" indent="0">
              <a:buNone/>
              <a:defRPr/>
            </a:lvl5pPr>
          </a:lstStyle>
          <a:p>
            <a:pPr lvl="0"/>
            <a:r>
              <a:rPr lang="en-US" dirty="0"/>
              <a:t>Date</a:t>
            </a:r>
          </a:p>
        </p:txBody>
      </p:sp>
      <p:sp>
        <p:nvSpPr>
          <p:cNvPr id="15" name="Picture Placeholder 6"/>
          <p:cNvSpPr>
            <a:spLocks noGrp="1" noChangeAspect="1"/>
          </p:cNvSpPr>
          <p:nvPr>
            <p:ph type="pic" sz="quarter" idx="20" hasCustomPrompt="1"/>
          </p:nvPr>
        </p:nvSpPr>
        <p:spPr>
          <a:xfrm>
            <a:off x="4745205" y="2467066"/>
            <a:ext cx="2701592" cy="827555"/>
          </a:xfrm>
        </p:spPr>
        <p:txBody>
          <a:bodyPr anchor="ctr">
            <a:normAutofit/>
          </a:bodyPr>
          <a:lstStyle>
            <a:lvl1pPr marL="0" indent="0" algn="ctr">
              <a:buNone/>
              <a:defRPr sz="1200"/>
            </a:lvl1pPr>
          </a:lstStyle>
          <a:p>
            <a:r>
              <a:rPr lang="en-CA" dirty="0"/>
              <a:t>Logo</a:t>
            </a:r>
          </a:p>
        </p:txBody>
      </p:sp>
      <p:sp>
        <p:nvSpPr>
          <p:cNvPr id="16" name="Text Placeholder 25"/>
          <p:cNvSpPr>
            <a:spLocks noGrp="1"/>
          </p:cNvSpPr>
          <p:nvPr>
            <p:ph type="body" sz="quarter" idx="21" hasCustomPrompt="1"/>
          </p:nvPr>
        </p:nvSpPr>
        <p:spPr>
          <a:xfrm>
            <a:off x="4745205" y="3387174"/>
            <a:ext cx="2701593" cy="245252"/>
          </a:xfrm>
        </p:spPr>
        <p:txBody>
          <a:bodyPr anchor="ctr"/>
          <a:lstStyle>
            <a:lvl1pPr marL="0" indent="0" algn="ctr">
              <a:buNone/>
              <a:defRPr sz="900" b="0" baseline="0">
                <a:solidFill>
                  <a:schemeClr val="accent3"/>
                </a:solidFill>
              </a:defRPr>
            </a:lvl1pPr>
            <a:lvl2pPr marL="243000" indent="0">
              <a:buNone/>
              <a:defRPr/>
            </a:lvl2pPr>
            <a:lvl3pPr marL="472500" indent="0">
              <a:buNone/>
              <a:defRPr/>
            </a:lvl3pPr>
            <a:lvl4pPr marL="756000" indent="0">
              <a:buNone/>
              <a:defRPr/>
            </a:lvl4pPr>
            <a:lvl5pPr marL="1026000" indent="0">
              <a:buNone/>
              <a:defRPr/>
            </a:lvl5pPr>
          </a:lstStyle>
          <a:p>
            <a:pPr lvl="0"/>
            <a:r>
              <a:rPr lang="fr-CA" noProof="0" dirty="0"/>
              <a:t>Détails de la transaction</a:t>
            </a:r>
          </a:p>
        </p:txBody>
      </p:sp>
      <p:sp>
        <p:nvSpPr>
          <p:cNvPr id="19" name="Picture Placeholder 6"/>
          <p:cNvSpPr>
            <a:spLocks noGrp="1" noChangeAspect="1"/>
          </p:cNvSpPr>
          <p:nvPr>
            <p:ph type="pic" sz="quarter" idx="22" hasCustomPrompt="1"/>
          </p:nvPr>
        </p:nvSpPr>
        <p:spPr>
          <a:xfrm>
            <a:off x="4745205" y="3724983"/>
            <a:ext cx="2701592" cy="827555"/>
          </a:xfrm>
        </p:spPr>
        <p:txBody>
          <a:bodyPr anchor="ctr">
            <a:normAutofit/>
          </a:bodyPr>
          <a:lstStyle>
            <a:lvl1pPr marL="0" indent="0" algn="ctr">
              <a:buNone/>
              <a:defRPr sz="1200"/>
            </a:lvl1pPr>
          </a:lstStyle>
          <a:p>
            <a:r>
              <a:rPr lang="en-CA" dirty="0"/>
              <a:t>Logo</a:t>
            </a:r>
          </a:p>
        </p:txBody>
      </p:sp>
      <p:sp>
        <p:nvSpPr>
          <p:cNvPr id="20" name="Text Placeholder 25"/>
          <p:cNvSpPr>
            <a:spLocks noGrp="1"/>
          </p:cNvSpPr>
          <p:nvPr>
            <p:ph type="body" sz="quarter" idx="23" hasCustomPrompt="1"/>
          </p:nvPr>
        </p:nvSpPr>
        <p:spPr>
          <a:xfrm>
            <a:off x="4745205" y="4645091"/>
            <a:ext cx="2701593" cy="936120"/>
          </a:xfrm>
        </p:spPr>
        <p:txBody>
          <a:bodyPr anchor="ctr"/>
          <a:lstStyle>
            <a:lvl1pPr marL="0" indent="0" algn="ctr">
              <a:buNone/>
              <a:defRPr sz="1050" b="0" baseline="0">
                <a:solidFill>
                  <a:schemeClr val="accent3"/>
                </a:solidFill>
              </a:defRPr>
            </a:lvl1pPr>
            <a:lvl2pPr marL="243000" indent="0">
              <a:buNone/>
              <a:defRPr/>
            </a:lvl2pPr>
            <a:lvl3pPr marL="472500" indent="0">
              <a:buNone/>
              <a:defRPr/>
            </a:lvl3pPr>
            <a:lvl4pPr marL="756000" indent="0">
              <a:buNone/>
              <a:defRPr/>
            </a:lvl4pPr>
            <a:lvl5pPr marL="1026000" indent="0">
              <a:buNone/>
              <a:defRPr/>
            </a:lvl5pPr>
          </a:lstStyle>
          <a:p>
            <a:pPr lvl="0"/>
            <a:r>
              <a:rPr lang="fr-CA" noProof="0" dirty="0"/>
              <a:t>Texte sur la transaction</a:t>
            </a:r>
          </a:p>
        </p:txBody>
      </p:sp>
      <p:sp>
        <p:nvSpPr>
          <p:cNvPr id="21" name="Round Single Corner Rectangle 20"/>
          <p:cNvSpPr/>
          <p:nvPr/>
        </p:nvSpPr>
        <p:spPr>
          <a:xfrm flipV="1">
            <a:off x="8230275" y="2025418"/>
            <a:ext cx="3122476" cy="3993780"/>
          </a:xfrm>
          <a:prstGeom prst="round1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24" name="Text Placeholder 25"/>
          <p:cNvSpPr>
            <a:spLocks noGrp="1"/>
          </p:cNvSpPr>
          <p:nvPr>
            <p:ph type="body" sz="quarter" idx="24" hasCustomPrompt="1"/>
          </p:nvPr>
        </p:nvSpPr>
        <p:spPr>
          <a:xfrm>
            <a:off x="8440718" y="2126243"/>
            <a:ext cx="2701593" cy="248266"/>
          </a:xfrm>
        </p:spPr>
        <p:txBody>
          <a:bodyPr anchor="ctr"/>
          <a:lstStyle>
            <a:lvl1pPr marL="0" indent="0" algn="ctr">
              <a:buNone/>
              <a:defRPr sz="900" b="1" baseline="0">
                <a:solidFill>
                  <a:schemeClr val="accent3"/>
                </a:solidFill>
              </a:defRPr>
            </a:lvl1pPr>
            <a:lvl2pPr marL="243000" indent="0">
              <a:buNone/>
              <a:defRPr/>
            </a:lvl2pPr>
            <a:lvl3pPr marL="472500" indent="0">
              <a:buNone/>
              <a:defRPr/>
            </a:lvl3pPr>
            <a:lvl4pPr marL="756000" indent="0">
              <a:buNone/>
              <a:defRPr/>
            </a:lvl4pPr>
            <a:lvl5pPr marL="1026000" indent="0">
              <a:buNone/>
              <a:defRPr/>
            </a:lvl5pPr>
          </a:lstStyle>
          <a:p>
            <a:pPr lvl="0"/>
            <a:r>
              <a:rPr lang="en-US" dirty="0"/>
              <a:t>Date</a:t>
            </a:r>
          </a:p>
        </p:txBody>
      </p:sp>
      <p:sp>
        <p:nvSpPr>
          <p:cNvPr id="25" name="Picture Placeholder 6"/>
          <p:cNvSpPr>
            <a:spLocks noGrp="1" noChangeAspect="1"/>
          </p:cNvSpPr>
          <p:nvPr>
            <p:ph type="pic" sz="quarter" idx="25" hasCustomPrompt="1"/>
          </p:nvPr>
        </p:nvSpPr>
        <p:spPr>
          <a:xfrm>
            <a:off x="8440718" y="2467066"/>
            <a:ext cx="2701593" cy="827555"/>
          </a:xfrm>
        </p:spPr>
        <p:txBody>
          <a:bodyPr anchor="ctr">
            <a:normAutofit/>
          </a:bodyPr>
          <a:lstStyle>
            <a:lvl1pPr marL="0" indent="0" algn="ctr">
              <a:buNone/>
              <a:defRPr sz="1200"/>
            </a:lvl1pPr>
          </a:lstStyle>
          <a:p>
            <a:r>
              <a:rPr lang="en-CA" dirty="0"/>
              <a:t>Logo</a:t>
            </a:r>
          </a:p>
        </p:txBody>
      </p:sp>
      <p:sp>
        <p:nvSpPr>
          <p:cNvPr id="26" name="Text Placeholder 25"/>
          <p:cNvSpPr>
            <a:spLocks noGrp="1"/>
          </p:cNvSpPr>
          <p:nvPr>
            <p:ph type="body" sz="quarter" idx="26" hasCustomPrompt="1"/>
          </p:nvPr>
        </p:nvSpPr>
        <p:spPr>
          <a:xfrm>
            <a:off x="8440718" y="3387174"/>
            <a:ext cx="2701593" cy="245252"/>
          </a:xfrm>
        </p:spPr>
        <p:txBody>
          <a:bodyPr anchor="ctr"/>
          <a:lstStyle>
            <a:lvl1pPr marL="0" indent="0" algn="ctr">
              <a:buNone/>
              <a:defRPr sz="900" b="0" baseline="0">
                <a:solidFill>
                  <a:schemeClr val="accent3"/>
                </a:solidFill>
              </a:defRPr>
            </a:lvl1pPr>
            <a:lvl2pPr marL="243000" indent="0">
              <a:buNone/>
              <a:defRPr/>
            </a:lvl2pPr>
            <a:lvl3pPr marL="472500" indent="0">
              <a:buNone/>
              <a:defRPr/>
            </a:lvl3pPr>
            <a:lvl4pPr marL="756000" indent="0">
              <a:buNone/>
              <a:defRPr/>
            </a:lvl4pPr>
            <a:lvl5pPr marL="1026000" indent="0">
              <a:buNone/>
              <a:defRPr/>
            </a:lvl5pPr>
          </a:lstStyle>
          <a:p>
            <a:pPr lvl="0"/>
            <a:r>
              <a:rPr lang="fr-CA" noProof="0" dirty="0"/>
              <a:t>Détails de la transaction</a:t>
            </a:r>
          </a:p>
        </p:txBody>
      </p:sp>
      <p:sp>
        <p:nvSpPr>
          <p:cNvPr id="28" name="Picture Placeholder 6"/>
          <p:cNvSpPr>
            <a:spLocks noGrp="1" noChangeAspect="1"/>
          </p:cNvSpPr>
          <p:nvPr>
            <p:ph type="pic" sz="quarter" idx="27" hasCustomPrompt="1"/>
          </p:nvPr>
        </p:nvSpPr>
        <p:spPr>
          <a:xfrm>
            <a:off x="8440718" y="3724983"/>
            <a:ext cx="2701593" cy="827555"/>
          </a:xfrm>
        </p:spPr>
        <p:txBody>
          <a:bodyPr anchor="ctr">
            <a:normAutofit/>
          </a:bodyPr>
          <a:lstStyle>
            <a:lvl1pPr marL="0" indent="0" algn="ctr">
              <a:buNone/>
              <a:defRPr sz="1200"/>
            </a:lvl1pPr>
          </a:lstStyle>
          <a:p>
            <a:r>
              <a:rPr lang="en-CA" dirty="0"/>
              <a:t>Logo</a:t>
            </a:r>
          </a:p>
        </p:txBody>
      </p:sp>
      <p:sp>
        <p:nvSpPr>
          <p:cNvPr id="29" name="Text Placeholder 25"/>
          <p:cNvSpPr>
            <a:spLocks noGrp="1"/>
          </p:cNvSpPr>
          <p:nvPr>
            <p:ph type="body" sz="quarter" idx="28" hasCustomPrompt="1"/>
          </p:nvPr>
        </p:nvSpPr>
        <p:spPr>
          <a:xfrm>
            <a:off x="8440718" y="4645091"/>
            <a:ext cx="2701593" cy="936120"/>
          </a:xfrm>
        </p:spPr>
        <p:txBody>
          <a:bodyPr anchor="ctr"/>
          <a:lstStyle>
            <a:lvl1pPr marL="0" indent="0" algn="ctr">
              <a:buNone/>
              <a:defRPr sz="1050" b="0" baseline="0">
                <a:solidFill>
                  <a:schemeClr val="accent3"/>
                </a:solidFill>
              </a:defRPr>
            </a:lvl1pPr>
            <a:lvl2pPr marL="243000" indent="0">
              <a:buNone/>
              <a:defRPr/>
            </a:lvl2pPr>
            <a:lvl3pPr marL="472500" indent="0">
              <a:buNone/>
              <a:defRPr/>
            </a:lvl3pPr>
            <a:lvl4pPr marL="756000" indent="0">
              <a:buNone/>
              <a:defRPr/>
            </a:lvl4pPr>
            <a:lvl5pPr marL="1026000" indent="0">
              <a:buNone/>
              <a:defRPr/>
            </a:lvl5pPr>
          </a:lstStyle>
          <a:p>
            <a:pPr lvl="0"/>
            <a:r>
              <a:rPr lang="fr-CA" noProof="0" dirty="0"/>
              <a:t>Texte sur la transaction</a:t>
            </a:r>
          </a:p>
        </p:txBody>
      </p:sp>
      <p:sp>
        <p:nvSpPr>
          <p:cNvPr id="33" name="Slide Number Placeholder 3"/>
          <p:cNvSpPr>
            <a:spLocks noGrp="1"/>
          </p:cNvSpPr>
          <p:nvPr>
            <p:ph type="sldNum" sz="quarter" idx="4"/>
          </p:nvPr>
        </p:nvSpPr>
        <p:spPr>
          <a:xfrm>
            <a:off x="2" y="6273802"/>
            <a:ext cx="594732" cy="591479"/>
          </a:xfrm>
          <a:prstGeom prst="rect">
            <a:avLst/>
          </a:prstGeom>
        </p:spPr>
        <p:txBody>
          <a:bodyPr vert="horz" lIns="91440" tIns="45720" rIns="91440" bIns="45720" rtlCol="0" anchor="ctr"/>
          <a:lstStyle>
            <a:lvl1pPr algn="ctr">
              <a:defRPr sz="750" i="0">
                <a:solidFill>
                  <a:schemeClr val="tx1">
                    <a:tint val="75000"/>
                  </a:schemeClr>
                </a:solidFill>
              </a:defRPr>
            </a:lvl1pPr>
          </a:lstStyle>
          <a:p>
            <a:fld id="{7ED523C7-19E8-B540-9857-8D49DD13762D}" type="slidenum">
              <a:rPr lang="en-CA" smtClean="0"/>
              <a:pPr/>
              <a:t>‹N°›</a:t>
            </a:fld>
            <a:endParaRPr lang="en-CA" dirty="0"/>
          </a:p>
        </p:txBody>
      </p:sp>
      <p:pic>
        <p:nvPicPr>
          <p:cNvPr id="32" name="Picture 31"/>
          <p:cNvPicPr>
            <a:picLocks noChangeAspect="1"/>
          </p:cNvPicPr>
          <p:nvPr/>
        </p:nvPicPr>
        <p:blipFill>
          <a:blip r:embed="rId2"/>
          <a:stretch>
            <a:fillRect/>
          </a:stretch>
        </p:blipFill>
        <p:spPr>
          <a:xfrm>
            <a:off x="0" y="-5469"/>
            <a:ext cx="12192000" cy="1371600"/>
          </a:xfrm>
          <a:prstGeom prst="rect">
            <a:avLst/>
          </a:prstGeom>
        </p:spPr>
      </p:pic>
      <p:sp>
        <p:nvSpPr>
          <p:cNvPr id="34" name="Title 1"/>
          <p:cNvSpPr>
            <a:spLocks noGrp="1"/>
          </p:cNvSpPr>
          <p:nvPr>
            <p:ph type="title" hasCustomPrompt="1"/>
          </p:nvPr>
        </p:nvSpPr>
        <p:spPr>
          <a:xfrm>
            <a:off x="478367" y="195256"/>
            <a:ext cx="9568159" cy="1013800"/>
          </a:xfrm>
          <a:prstGeom prst="rect">
            <a:avLst/>
          </a:prstGeom>
        </p:spPr>
        <p:txBody>
          <a:bodyPr anchor="ctr" anchorCtr="0"/>
          <a:lstStyle>
            <a:lvl1pPr>
              <a:defRPr sz="2400" b="1" i="0" baseline="0">
                <a:solidFill>
                  <a:schemeClr val="bg1"/>
                </a:solidFill>
              </a:defRPr>
            </a:lvl1pPr>
          </a:lstStyle>
          <a:p>
            <a:r>
              <a:rPr lang="fr-CA" noProof="0" dirty="0"/>
              <a:t>Cliquez ici pour ajouter un titre</a:t>
            </a:r>
            <a:endParaRPr lang="en-US" dirty="0"/>
          </a:p>
        </p:txBody>
      </p:sp>
      <p:pic>
        <p:nvPicPr>
          <p:cNvPr id="35" name="Picture 34"/>
          <p:cNvPicPr>
            <a:picLocks noChangeAspect="1"/>
          </p:cNvPicPr>
          <p:nvPr/>
        </p:nvPicPr>
        <p:blipFill>
          <a:blip r:embed="rId3">
            <a:alphaModFix amt="35000"/>
          </a:blip>
          <a:stretch>
            <a:fillRect/>
          </a:stretch>
        </p:blipFill>
        <p:spPr>
          <a:xfrm>
            <a:off x="2115592" y="5689385"/>
            <a:ext cx="640813" cy="148760"/>
          </a:xfrm>
          <a:prstGeom prst="rect">
            <a:avLst/>
          </a:prstGeom>
          <a:noFill/>
          <a:ln>
            <a:noFill/>
          </a:ln>
        </p:spPr>
      </p:pic>
      <p:pic>
        <p:nvPicPr>
          <p:cNvPr id="36" name="Picture 35"/>
          <p:cNvPicPr>
            <a:picLocks noChangeAspect="1"/>
          </p:cNvPicPr>
          <p:nvPr/>
        </p:nvPicPr>
        <p:blipFill>
          <a:blip r:embed="rId3">
            <a:alphaModFix amt="35000"/>
          </a:blip>
          <a:stretch>
            <a:fillRect/>
          </a:stretch>
        </p:blipFill>
        <p:spPr>
          <a:xfrm>
            <a:off x="5775642" y="5689385"/>
            <a:ext cx="640813" cy="148760"/>
          </a:xfrm>
          <a:prstGeom prst="rect">
            <a:avLst/>
          </a:prstGeom>
          <a:noFill/>
          <a:ln>
            <a:noFill/>
          </a:ln>
        </p:spPr>
      </p:pic>
      <p:pic>
        <p:nvPicPr>
          <p:cNvPr id="37" name="Picture 36"/>
          <p:cNvPicPr>
            <a:picLocks noChangeAspect="1"/>
          </p:cNvPicPr>
          <p:nvPr/>
        </p:nvPicPr>
        <p:blipFill>
          <a:blip r:embed="rId3">
            <a:alphaModFix amt="35000"/>
          </a:blip>
          <a:stretch>
            <a:fillRect/>
          </a:stretch>
        </p:blipFill>
        <p:spPr>
          <a:xfrm>
            <a:off x="9469982" y="5689385"/>
            <a:ext cx="640813" cy="148760"/>
          </a:xfrm>
          <a:prstGeom prst="rect">
            <a:avLst/>
          </a:prstGeom>
          <a:noFill/>
          <a:ln>
            <a:noFill/>
          </a:ln>
        </p:spPr>
      </p:pic>
      <p:sp>
        <p:nvSpPr>
          <p:cNvPr id="2" name="Footer Placeholder 1"/>
          <p:cNvSpPr>
            <a:spLocks noGrp="1"/>
          </p:cNvSpPr>
          <p:nvPr>
            <p:ph type="ftr" sz="quarter" idx="29"/>
          </p:nvPr>
        </p:nvSpPr>
        <p:spPr/>
        <p:txBody>
          <a:bodyPr/>
          <a:lstStyle/>
          <a:p>
            <a:endParaRPr lang="en-CA"/>
          </a:p>
        </p:txBody>
      </p:sp>
    </p:spTree>
    <p:extLst>
      <p:ext uri="{BB962C8B-B14F-4D97-AF65-F5344CB8AC3E}">
        <p14:creationId xmlns:p14="http://schemas.microsoft.com/office/powerpoint/2010/main" val="2126777227"/>
      </p:ext>
    </p:extLst>
  </p:cSld>
  <p:clrMapOvr>
    <a:masterClrMapping/>
  </p:clrMapOvr>
</p:sldLayout>
</file>

<file path=ppt/slideLayouts/slideLayout16.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p:cSld name="Stat : Gran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5469"/>
            <a:ext cx="12192000" cy="1371600"/>
          </a:xfrm>
          <a:prstGeom prst="rect">
            <a:avLst/>
          </a:prstGeom>
        </p:spPr>
      </p:pic>
      <p:sp>
        <p:nvSpPr>
          <p:cNvPr id="2" name="Teardrop 1"/>
          <p:cNvSpPr/>
          <p:nvPr/>
        </p:nvSpPr>
        <p:spPr>
          <a:xfrm>
            <a:off x="906063" y="2208087"/>
            <a:ext cx="4830103" cy="3622577"/>
          </a:xfrm>
          <a:prstGeom prst="teardrop">
            <a:avLst/>
          </a:prstGeom>
          <a:solidFill>
            <a:srgbClr val="002C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4" name="Text Placeholder 3"/>
          <p:cNvSpPr>
            <a:spLocks noGrp="1"/>
          </p:cNvSpPr>
          <p:nvPr>
            <p:ph type="body" sz="quarter" idx="10" hasCustomPrompt="1"/>
          </p:nvPr>
        </p:nvSpPr>
        <p:spPr>
          <a:xfrm>
            <a:off x="5946274" y="2090285"/>
            <a:ext cx="5411537" cy="3787775"/>
          </a:xfrm>
        </p:spPr>
        <p:txBody>
          <a:bodyPr/>
          <a:lstStyle>
            <a:lvl1pPr marL="0" indent="0">
              <a:buNone/>
              <a:defRPr sz="1500">
                <a:solidFill>
                  <a:schemeClr val="accent3"/>
                </a:solidFill>
              </a:defRPr>
            </a:lvl1pPr>
            <a:lvl2pPr marL="243000" indent="0">
              <a:buNone/>
              <a:defRPr/>
            </a:lvl2pPr>
            <a:lvl3pPr marL="472500" indent="0">
              <a:buNone/>
              <a:defRPr/>
            </a:lvl3pPr>
            <a:lvl4pPr marL="756000" indent="0">
              <a:buNone/>
              <a:defRPr/>
            </a:lvl4pPr>
            <a:lvl5pPr marL="1026000" indent="0">
              <a:buNone/>
              <a:defRPr/>
            </a:lvl5pPr>
          </a:lstStyle>
          <a:p>
            <a:pPr lvl="0"/>
            <a:r>
              <a:rPr lang="fr-CA" noProof="0" dirty="0"/>
              <a:t>Cliquez ici pour ajouter du texte</a:t>
            </a:r>
          </a:p>
        </p:txBody>
      </p:sp>
      <p:sp>
        <p:nvSpPr>
          <p:cNvPr id="12" name="Text Placeholder 11"/>
          <p:cNvSpPr>
            <a:spLocks noGrp="1"/>
          </p:cNvSpPr>
          <p:nvPr>
            <p:ph type="body" sz="quarter" idx="11" hasCustomPrompt="1"/>
          </p:nvPr>
        </p:nvSpPr>
        <p:spPr>
          <a:xfrm>
            <a:off x="915062" y="2208086"/>
            <a:ext cx="4821105" cy="3625032"/>
          </a:xfrm>
          <a:prstGeom prst="teardrop">
            <a:avLst/>
          </a:prstGeom>
          <a:ln>
            <a:noFill/>
          </a:ln>
        </p:spPr>
        <p:txBody>
          <a:bodyPr anchor="ctr" anchorCtr="0">
            <a:normAutofit/>
          </a:bodyPr>
          <a:lstStyle>
            <a:lvl1pPr marL="0" indent="0" algn="ctr">
              <a:buNone/>
              <a:defRPr sz="7200">
                <a:solidFill>
                  <a:schemeClr val="bg1"/>
                </a:solidFill>
              </a:defRPr>
            </a:lvl1pPr>
            <a:lvl2pPr marL="243000" indent="0" algn="ctr">
              <a:buNone/>
              <a:defRPr>
                <a:solidFill>
                  <a:schemeClr val="bg1"/>
                </a:solidFill>
              </a:defRPr>
            </a:lvl2pPr>
            <a:lvl3pPr marL="472500" indent="0" algn="ctr">
              <a:buNone/>
              <a:defRPr>
                <a:solidFill>
                  <a:schemeClr val="bg1"/>
                </a:solidFill>
              </a:defRPr>
            </a:lvl3pPr>
            <a:lvl4pPr marL="756000" indent="0" algn="ctr">
              <a:buNone/>
              <a:defRPr>
                <a:solidFill>
                  <a:schemeClr val="bg1"/>
                </a:solidFill>
              </a:defRPr>
            </a:lvl4pPr>
            <a:lvl5pPr marL="1026000" indent="0" algn="ctr">
              <a:buNone/>
              <a:defRPr>
                <a:solidFill>
                  <a:schemeClr val="bg1"/>
                </a:solidFill>
              </a:defRPr>
            </a:lvl5pPr>
          </a:lstStyle>
          <a:p>
            <a:pPr lvl="0"/>
            <a:r>
              <a:rPr lang="en-US" dirty="0"/>
              <a:t>000</a:t>
            </a:r>
          </a:p>
        </p:txBody>
      </p:sp>
      <p:sp>
        <p:nvSpPr>
          <p:cNvPr id="10" name="Slide Number Placeholder 3"/>
          <p:cNvSpPr>
            <a:spLocks noGrp="1"/>
          </p:cNvSpPr>
          <p:nvPr>
            <p:ph type="sldNum" sz="quarter" idx="4"/>
          </p:nvPr>
        </p:nvSpPr>
        <p:spPr>
          <a:xfrm>
            <a:off x="2" y="6273802"/>
            <a:ext cx="594732" cy="591479"/>
          </a:xfrm>
          <a:prstGeom prst="rect">
            <a:avLst/>
          </a:prstGeom>
        </p:spPr>
        <p:txBody>
          <a:bodyPr vert="horz" lIns="91440" tIns="45720" rIns="91440" bIns="45720" rtlCol="0" anchor="ctr"/>
          <a:lstStyle>
            <a:lvl1pPr algn="ctr">
              <a:defRPr sz="750" i="0">
                <a:solidFill>
                  <a:schemeClr val="tx1">
                    <a:tint val="75000"/>
                  </a:schemeClr>
                </a:solidFill>
              </a:defRPr>
            </a:lvl1pPr>
          </a:lstStyle>
          <a:p>
            <a:fld id="{7ED523C7-19E8-B540-9857-8D49DD13762D}" type="slidenum">
              <a:rPr lang="en-CA" smtClean="0"/>
              <a:pPr/>
              <a:t>‹N°›</a:t>
            </a:fld>
            <a:endParaRPr lang="en-CA" dirty="0"/>
          </a:p>
        </p:txBody>
      </p:sp>
      <p:sp>
        <p:nvSpPr>
          <p:cNvPr id="14" name="Title 1"/>
          <p:cNvSpPr>
            <a:spLocks noGrp="1"/>
          </p:cNvSpPr>
          <p:nvPr>
            <p:ph type="title" hasCustomPrompt="1"/>
          </p:nvPr>
        </p:nvSpPr>
        <p:spPr>
          <a:xfrm>
            <a:off x="480000" y="195256"/>
            <a:ext cx="9465333" cy="1013800"/>
          </a:xfrm>
          <a:prstGeom prst="rect">
            <a:avLst/>
          </a:prstGeom>
        </p:spPr>
        <p:txBody>
          <a:bodyPr anchor="ctr" anchorCtr="0"/>
          <a:lstStyle>
            <a:lvl1pPr>
              <a:defRPr sz="2400" b="1" i="0" baseline="0">
                <a:solidFill>
                  <a:schemeClr val="bg1"/>
                </a:solidFill>
              </a:defRPr>
            </a:lvl1pPr>
          </a:lstStyle>
          <a:p>
            <a:r>
              <a:rPr lang="fr-CA" noProof="0" dirty="0"/>
              <a:t>Cliquez ici pour ajouter un titre</a:t>
            </a:r>
            <a:endParaRPr lang="en-US" dirty="0"/>
          </a:p>
        </p:txBody>
      </p:sp>
      <p:sp>
        <p:nvSpPr>
          <p:cNvPr id="3" name="Footer Placeholder 2"/>
          <p:cNvSpPr>
            <a:spLocks noGrp="1"/>
          </p:cNvSpPr>
          <p:nvPr>
            <p:ph type="ftr" sz="quarter" idx="12"/>
          </p:nvPr>
        </p:nvSpPr>
        <p:spPr/>
        <p:txBody>
          <a:bodyPr/>
          <a:lstStyle/>
          <a:p>
            <a:endParaRPr lang="en-CA"/>
          </a:p>
        </p:txBody>
      </p:sp>
    </p:spTree>
    <p:extLst>
      <p:ext uri="{BB962C8B-B14F-4D97-AF65-F5344CB8AC3E}">
        <p14:creationId xmlns:p14="http://schemas.microsoft.com/office/powerpoint/2010/main" val="1470703280"/>
      </p:ext>
    </p:extLst>
  </p:cSld>
  <p:clrMapOvr>
    <a:masterClrMapping/>
  </p:clrMapOvr>
</p:sldLayout>
</file>

<file path=ppt/slideLayouts/slideLayout17.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p:cSld name="3 stats : Grand ">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0" y="-5469"/>
            <a:ext cx="12192000" cy="1371600"/>
          </a:xfrm>
          <a:prstGeom prst="rect">
            <a:avLst/>
          </a:prstGeom>
        </p:spPr>
      </p:pic>
      <p:sp>
        <p:nvSpPr>
          <p:cNvPr id="18" name="Text Placeholder 4"/>
          <p:cNvSpPr>
            <a:spLocks noGrp="1"/>
          </p:cNvSpPr>
          <p:nvPr>
            <p:ph type="body" sz="quarter" idx="16" hasCustomPrompt="1"/>
          </p:nvPr>
        </p:nvSpPr>
        <p:spPr>
          <a:xfrm>
            <a:off x="581026" y="5126399"/>
            <a:ext cx="11029783" cy="720000"/>
          </a:xfrm>
        </p:spPr>
        <p:txBody>
          <a:bodyPr/>
          <a:lstStyle>
            <a:lvl1pPr marL="0" indent="0">
              <a:buNone/>
              <a:defRPr sz="1050">
                <a:solidFill>
                  <a:schemeClr val="accent3"/>
                </a:solidFill>
              </a:defRPr>
            </a:lvl1pPr>
            <a:lvl2pPr marL="243000" indent="0">
              <a:buNone/>
              <a:defRPr/>
            </a:lvl2pPr>
            <a:lvl3pPr marL="472500" indent="0">
              <a:buNone/>
              <a:defRPr/>
            </a:lvl3pPr>
            <a:lvl4pPr marL="756000" indent="0">
              <a:buNone/>
              <a:defRPr/>
            </a:lvl4pPr>
            <a:lvl5pPr marL="1026000" indent="0">
              <a:buNone/>
              <a:defRPr/>
            </a:lvl5pPr>
          </a:lstStyle>
          <a:p>
            <a:pPr lvl="0"/>
            <a:r>
              <a:rPr lang="en-US" dirty="0"/>
              <a:t>Notes</a:t>
            </a:r>
          </a:p>
        </p:txBody>
      </p:sp>
      <p:sp>
        <p:nvSpPr>
          <p:cNvPr id="17" name="Slide Number Placeholder 3"/>
          <p:cNvSpPr>
            <a:spLocks noGrp="1"/>
          </p:cNvSpPr>
          <p:nvPr>
            <p:ph type="sldNum" sz="quarter" idx="4"/>
          </p:nvPr>
        </p:nvSpPr>
        <p:spPr>
          <a:xfrm>
            <a:off x="2" y="6273802"/>
            <a:ext cx="594732" cy="591479"/>
          </a:xfrm>
          <a:prstGeom prst="rect">
            <a:avLst/>
          </a:prstGeom>
        </p:spPr>
        <p:txBody>
          <a:bodyPr vert="horz" lIns="91440" tIns="45720" rIns="91440" bIns="45720" rtlCol="0" anchor="ctr"/>
          <a:lstStyle>
            <a:lvl1pPr algn="ctr">
              <a:defRPr sz="750" i="0">
                <a:solidFill>
                  <a:schemeClr val="tx1">
                    <a:tint val="75000"/>
                  </a:schemeClr>
                </a:solidFill>
              </a:defRPr>
            </a:lvl1pPr>
          </a:lstStyle>
          <a:p>
            <a:fld id="{7ED523C7-19E8-B540-9857-8D49DD13762D}" type="slidenum">
              <a:rPr lang="en-CA" smtClean="0"/>
              <a:pPr/>
              <a:t>‹N°›</a:t>
            </a:fld>
            <a:endParaRPr lang="en-CA" dirty="0"/>
          </a:p>
        </p:txBody>
      </p:sp>
      <p:sp>
        <p:nvSpPr>
          <p:cNvPr id="19" name="Title 1"/>
          <p:cNvSpPr>
            <a:spLocks noGrp="1"/>
          </p:cNvSpPr>
          <p:nvPr>
            <p:ph type="title" hasCustomPrompt="1"/>
          </p:nvPr>
        </p:nvSpPr>
        <p:spPr>
          <a:xfrm>
            <a:off x="480000" y="195256"/>
            <a:ext cx="9465333" cy="1013800"/>
          </a:xfrm>
          <a:prstGeom prst="rect">
            <a:avLst/>
          </a:prstGeom>
        </p:spPr>
        <p:txBody>
          <a:bodyPr anchor="ctr" anchorCtr="0"/>
          <a:lstStyle>
            <a:lvl1pPr>
              <a:defRPr sz="2400" b="1" i="0" baseline="0">
                <a:solidFill>
                  <a:schemeClr val="bg1"/>
                </a:solidFill>
              </a:defRPr>
            </a:lvl1pPr>
          </a:lstStyle>
          <a:p>
            <a:r>
              <a:rPr lang="fr-CA" noProof="0" dirty="0"/>
              <a:t>Cliquez ici pour ajouter un titre</a:t>
            </a:r>
            <a:endParaRPr lang="en-US" dirty="0"/>
          </a:p>
        </p:txBody>
      </p:sp>
      <p:sp>
        <p:nvSpPr>
          <p:cNvPr id="12" name="Text Placeholder 3"/>
          <p:cNvSpPr>
            <a:spLocks noGrp="1"/>
          </p:cNvSpPr>
          <p:nvPr>
            <p:ph type="body" sz="quarter" idx="12" hasCustomPrompt="1"/>
          </p:nvPr>
        </p:nvSpPr>
        <p:spPr>
          <a:xfrm>
            <a:off x="6010163" y="2449767"/>
            <a:ext cx="1913653" cy="1697117"/>
          </a:xfrm>
        </p:spPr>
        <p:txBody>
          <a:bodyPr/>
          <a:lstStyle>
            <a:lvl1pPr marL="0" indent="0">
              <a:buNone/>
              <a:defRPr sz="160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fr-CA" noProof="0" dirty="0"/>
              <a:t>Cliquez ici pour ajouter du texte</a:t>
            </a:r>
          </a:p>
        </p:txBody>
      </p:sp>
      <p:sp>
        <p:nvSpPr>
          <p:cNvPr id="14" name="Text Placeholder 11"/>
          <p:cNvSpPr>
            <a:spLocks noGrp="1"/>
          </p:cNvSpPr>
          <p:nvPr>
            <p:ph type="body" sz="quarter" idx="13" hasCustomPrompt="1"/>
          </p:nvPr>
        </p:nvSpPr>
        <p:spPr>
          <a:xfrm>
            <a:off x="4270249" y="2596357"/>
            <a:ext cx="1694012" cy="1269978"/>
          </a:xfrm>
          <a:prstGeom prst="teardrop">
            <a:avLst/>
          </a:prstGeom>
          <a:solidFill>
            <a:schemeClr val="accent2"/>
          </a:solidFill>
        </p:spPr>
        <p:txBody>
          <a:bodyPr anchor="ctr" anchorCtr="0"/>
          <a:lstStyle>
            <a:lvl1pPr marL="0" indent="0" algn="ctr">
              <a:buNone/>
              <a:defRPr sz="3200">
                <a:solidFill>
                  <a:schemeClr val="bg1"/>
                </a:solidFill>
              </a:defRPr>
            </a:lvl1pPr>
            <a:lvl2pPr marL="324000" indent="0" algn="ctr">
              <a:buNone/>
              <a:defRPr>
                <a:solidFill>
                  <a:schemeClr val="bg1"/>
                </a:solidFill>
              </a:defRPr>
            </a:lvl2pPr>
            <a:lvl3pPr marL="630000" indent="0" algn="ctr">
              <a:buNone/>
              <a:defRPr>
                <a:solidFill>
                  <a:schemeClr val="bg1"/>
                </a:solidFill>
              </a:defRPr>
            </a:lvl3pPr>
            <a:lvl4pPr marL="1008000" indent="0" algn="ctr">
              <a:buNone/>
              <a:defRPr>
                <a:solidFill>
                  <a:schemeClr val="bg1"/>
                </a:solidFill>
              </a:defRPr>
            </a:lvl4pPr>
            <a:lvl5pPr marL="1368000" indent="0" algn="ctr">
              <a:buNone/>
              <a:defRPr>
                <a:solidFill>
                  <a:schemeClr val="bg1"/>
                </a:solidFill>
              </a:defRPr>
            </a:lvl5pPr>
          </a:lstStyle>
          <a:p>
            <a:pPr lvl="0"/>
            <a:r>
              <a:rPr lang="en-US" dirty="0"/>
              <a:t>00</a:t>
            </a:r>
            <a:endParaRPr lang="en-CA" dirty="0"/>
          </a:p>
        </p:txBody>
      </p:sp>
      <p:sp>
        <p:nvSpPr>
          <p:cNvPr id="16" name="Text Placeholder 3"/>
          <p:cNvSpPr>
            <a:spLocks noGrp="1"/>
          </p:cNvSpPr>
          <p:nvPr>
            <p:ph type="body" sz="quarter" idx="17" hasCustomPrompt="1"/>
          </p:nvPr>
        </p:nvSpPr>
        <p:spPr>
          <a:xfrm>
            <a:off x="2309967" y="2467051"/>
            <a:ext cx="1913653" cy="1697117"/>
          </a:xfrm>
        </p:spPr>
        <p:txBody>
          <a:bodyPr/>
          <a:lstStyle>
            <a:lvl1pPr marL="0" indent="0">
              <a:buNone/>
              <a:defRPr sz="1600" baseline="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fr-CA" noProof="0" dirty="0"/>
              <a:t>Cliquez ici pour ajouter du texte</a:t>
            </a:r>
          </a:p>
        </p:txBody>
      </p:sp>
      <p:sp>
        <p:nvSpPr>
          <p:cNvPr id="20" name="Text Placeholder 11"/>
          <p:cNvSpPr>
            <a:spLocks noGrp="1"/>
          </p:cNvSpPr>
          <p:nvPr>
            <p:ph type="body" sz="quarter" idx="18" hasCustomPrompt="1"/>
          </p:nvPr>
        </p:nvSpPr>
        <p:spPr>
          <a:xfrm>
            <a:off x="581026" y="2596357"/>
            <a:ext cx="1694012" cy="1269978"/>
          </a:xfrm>
          <a:prstGeom prst="teardrop">
            <a:avLst/>
          </a:prstGeom>
          <a:solidFill>
            <a:srgbClr val="002C5F"/>
          </a:solidFill>
        </p:spPr>
        <p:txBody>
          <a:bodyPr anchor="ctr" anchorCtr="0"/>
          <a:lstStyle>
            <a:lvl1pPr marL="0" indent="0" algn="ctr">
              <a:buNone/>
              <a:defRPr sz="3200">
                <a:solidFill>
                  <a:schemeClr val="bg1"/>
                </a:solidFill>
              </a:defRPr>
            </a:lvl1pPr>
            <a:lvl2pPr marL="324000" indent="0" algn="ctr">
              <a:buNone/>
              <a:defRPr>
                <a:solidFill>
                  <a:schemeClr val="bg1"/>
                </a:solidFill>
              </a:defRPr>
            </a:lvl2pPr>
            <a:lvl3pPr marL="630000" indent="0" algn="ctr">
              <a:buNone/>
              <a:defRPr>
                <a:solidFill>
                  <a:schemeClr val="bg1"/>
                </a:solidFill>
              </a:defRPr>
            </a:lvl3pPr>
            <a:lvl4pPr marL="1008000" indent="0" algn="ctr">
              <a:buNone/>
              <a:defRPr>
                <a:solidFill>
                  <a:schemeClr val="bg1"/>
                </a:solidFill>
              </a:defRPr>
            </a:lvl4pPr>
            <a:lvl5pPr marL="1368000" indent="0" algn="ctr">
              <a:buNone/>
              <a:defRPr>
                <a:solidFill>
                  <a:schemeClr val="bg1"/>
                </a:solidFill>
              </a:defRPr>
            </a:lvl5pPr>
          </a:lstStyle>
          <a:p>
            <a:pPr lvl="0"/>
            <a:r>
              <a:rPr lang="en-US" dirty="0"/>
              <a:t>00</a:t>
            </a:r>
            <a:endParaRPr lang="en-CA" dirty="0"/>
          </a:p>
        </p:txBody>
      </p:sp>
      <p:sp>
        <p:nvSpPr>
          <p:cNvPr id="21" name="Text Placeholder 3"/>
          <p:cNvSpPr>
            <a:spLocks noGrp="1"/>
          </p:cNvSpPr>
          <p:nvPr>
            <p:ph type="body" sz="quarter" idx="19" hasCustomPrompt="1"/>
          </p:nvPr>
        </p:nvSpPr>
        <p:spPr>
          <a:xfrm>
            <a:off x="9807779" y="2449767"/>
            <a:ext cx="1913653" cy="1697117"/>
          </a:xfrm>
        </p:spPr>
        <p:txBody>
          <a:bodyPr/>
          <a:lstStyle>
            <a:lvl1pPr marL="0" indent="0">
              <a:buNone/>
              <a:defRPr sz="160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fr-CA" noProof="0" dirty="0"/>
              <a:t>Cliquez ici pour ajouter du texte</a:t>
            </a:r>
          </a:p>
        </p:txBody>
      </p:sp>
      <p:sp>
        <p:nvSpPr>
          <p:cNvPr id="22" name="Text Placeholder 11"/>
          <p:cNvSpPr>
            <a:spLocks noGrp="1"/>
          </p:cNvSpPr>
          <p:nvPr>
            <p:ph type="body" sz="quarter" idx="20" hasCustomPrompt="1"/>
          </p:nvPr>
        </p:nvSpPr>
        <p:spPr>
          <a:xfrm>
            <a:off x="8067865" y="2596357"/>
            <a:ext cx="1694012" cy="1269978"/>
          </a:xfrm>
          <a:prstGeom prst="teardrop">
            <a:avLst/>
          </a:prstGeom>
          <a:solidFill>
            <a:schemeClr val="accent3"/>
          </a:solidFill>
        </p:spPr>
        <p:txBody>
          <a:bodyPr anchor="ctr" anchorCtr="0"/>
          <a:lstStyle>
            <a:lvl1pPr marL="0" indent="0" algn="ctr">
              <a:buNone/>
              <a:defRPr sz="3200">
                <a:solidFill>
                  <a:schemeClr val="bg1"/>
                </a:solidFill>
              </a:defRPr>
            </a:lvl1pPr>
            <a:lvl2pPr marL="324000" indent="0" algn="ctr">
              <a:buNone/>
              <a:defRPr>
                <a:solidFill>
                  <a:schemeClr val="bg1"/>
                </a:solidFill>
              </a:defRPr>
            </a:lvl2pPr>
            <a:lvl3pPr marL="630000" indent="0" algn="ctr">
              <a:buNone/>
              <a:defRPr>
                <a:solidFill>
                  <a:schemeClr val="bg1"/>
                </a:solidFill>
              </a:defRPr>
            </a:lvl3pPr>
            <a:lvl4pPr marL="1008000" indent="0" algn="ctr">
              <a:buNone/>
              <a:defRPr>
                <a:solidFill>
                  <a:schemeClr val="bg1"/>
                </a:solidFill>
              </a:defRPr>
            </a:lvl4pPr>
            <a:lvl5pPr marL="1368000" indent="0" algn="ctr">
              <a:buNone/>
              <a:defRPr>
                <a:solidFill>
                  <a:schemeClr val="bg1"/>
                </a:solidFill>
              </a:defRPr>
            </a:lvl5pPr>
          </a:lstStyle>
          <a:p>
            <a:pPr lvl="0"/>
            <a:r>
              <a:rPr lang="en-US" dirty="0"/>
              <a:t>00</a:t>
            </a:r>
            <a:endParaRPr lang="en-CA" dirty="0"/>
          </a:p>
        </p:txBody>
      </p:sp>
      <p:sp>
        <p:nvSpPr>
          <p:cNvPr id="2" name="Footer Placeholder 1"/>
          <p:cNvSpPr>
            <a:spLocks noGrp="1"/>
          </p:cNvSpPr>
          <p:nvPr>
            <p:ph type="ftr" sz="quarter" idx="21"/>
          </p:nvPr>
        </p:nvSpPr>
        <p:spPr/>
        <p:txBody>
          <a:bodyPr/>
          <a:lstStyle/>
          <a:p>
            <a:endParaRPr lang="en-CA"/>
          </a:p>
        </p:txBody>
      </p:sp>
    </p:spTree>
    <p:extLst>
      <p:ext uri="{BB962C8B-B14F-4D97-AF65-F5344CB8AC3E}">
        <p14:creationId xmlns:p14="http://schemas.microsoft.com/office/powerpoint/2010/main" val="2372605935"/>
      </p:ext>
    </p:extLst>
  </p:cSld>
  <p:clrMapOvr>
    <a:masterClrMapping/>
  </p:clrMapOvr>
</p:sldLayout>
</file>

<file path=ppt/slideLayouts/slideLayout18.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p:cSld name="Contenu structuré ‒ Clair">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192000" cy="1371600"/>
          </a:xfrm>
          <a:prstGeom prst="rect">
            <a:avLst/>
          </a:prstGeom>
        </p:spPr>
      </p:pic>
      <p:sp>
        <p:nvSpPr>
          <p:cNvPr id="11" name="Slide Number Placeholder 3"/>
          <p:cNvSpPr>
            <a:spLocks noGrp="1"/>
          </p:cNvSpPr>
          <p:nvPr>
            <p:ph type="sldNum" sz="quarter" idx="4"/>
          </p:nvPr>
        </p:nvSpPr>
        <p:spPr>
          <a:xfrm>
            <a:off x="2" y="6273802"/>
            <a:ext cx="594732" cy="591479"/>
          </a:xfrm>
          <a:prstGeom prst="rect">
            <a:avLst/>
          </a:prstGeom>
        </p:spPr>
        <p:txBody>
          <a:bodyPr vert="horz" lIns="91440" tIns="45720" rIns="91440" bIns="45720" rtlCol="0" anchor="ctr"/>
          <a:lstStyle>
            <a:lvl1pPr algn="ctr">
              <a:defRPr sz="750" i="0">
                <a:solidFill>
                  <a:schemeClr val="tx1">
                    <a:tint val="75000"/>
                  </a:schemeClr>
                </a:solidFill>
              </a:defRPr>
            </a:lvl1pPr>
          </a:lstStyle>
          <a:p>
            <a:fld id="{7ED523C7-19E8-B540-9857-8D49DD13762D}" type="slidenum">
              <a:rPr lang="en-CA" smtClean="0"/>
              <a:pPr/>
              <a:t>‹N°›</a:t>
            </a:fld>
            <a:endParaRPr lang="en-CA" dirty="0"/>
          </a:p>
        </p:txBody>
      </p:sp>
      <p:sp>
        <p:nvSpPr>
          <p:cNvPr id="12" name="Content Placeholder 2"/>
          <p:cNvSpPr>
            <a:spLocks noGrp="1"/>
          </p:cNvSpPr>
          <p:nvPr>
            <p:ph idx="1" hasCustomPrompt="1"/>
          </p:nvPr>
        </p:nvSpPr>
        <p:spPr>
          <a:xfrm>
            <a:off x="588433" y="1573213"/>
            <a:ext cx="11008833" cy="4700586"/>
          </a:xfrm>
        </p:spPr>
        <p:txBody>
          <a:bodyPr/>
          <a:lstStyle>
            <a:lvl1pPr marL="229500" indent="-229500">
              <a:buFont typeface="Courier New" charset="0"/>
              <a:buChar char="o"/>
              <a:defRPr sz="1800"/>
            </a:lvl1pPr>
            <a:lvl2pPr marL="472500" indent="-229500">
              <a:buFont typeface="Arial" charset="0"/>
              <a:buChar char="•"/>
              <a:defRPr sz="1600" i="0"/>
            </a:lvl2pPr>
            <a:lvl3pPr marL="675000" indent="-202500">
              <a:buFont typeface=".AppleSystemUIFont" charset="-120"/>
              <a:buChar char="-"/>
              <a:defRPr sz="1600"/>
            </a:lvl3pPr>
            <a:lvl4pPr marL="931500" indent="-175500">
              <a:buFont typeface="Arial" charset="0"/>
              <a:buChar char="•"/>
              <a:defRPr sz="1600"/>
            </a:lvl4pPr>
            <a:lvl5pPr marL="1201500" indent="-175500">
              <a:buFont typeface="Arial" charset="0"/>
              <a:buChar char="•"/>
              <a:defRPr sz="1200"/>
            </a:lvl5pPr>
          </a:lstStyle>
          <a:p>
            <a:pPr lvl="0"/>
            <a:r>
              <a:rPr lang="fr-CA" noProof="0" dirty="0"/>
              <a:t>Cliquez ici pour ajouter du texte</a:t>
            </a:r>
          </a:p>
          <a:p>
            <a:pPr lvl="1"/>
            <a:r>
              <a:rPr lang="fr-CA" noProof="0" dirty="0"/>
              <a:t>2e niveau </a:t>
            </a:r>
          </a:p>
          <a:p>
            <a:pPr lvl="2"/>
            <a:r>
              <a:rPr lang="fr-CA" noProof="0" dirty="0"/>
              <a:t>3e niveau</a:t>
            </a:r>
          </a:p>
          <a:p>
            <a:pPr lvl="3"/>
            <a:r>
              <a:rPr lang="fr-CA" noProof="0" dirty="0"/>
              <a:t>4e niveau</a:t>
            </a:r>
          </a:p>
          <a:p>
            <a:pPr lvl="4"/>
            <a:r>
              <a:rPr lang="fr-CA" noProof="0" dirty="0"/>
              <a:t>5e niveau</a:t>
            </a:r>
          </a:p>
        </p:txBody>
      </p:sp>
      <p:sp>
        <p:nvSpPr>
          <p:cNvPr id="9" name="Title 1"/>
          <p:cNvSpPr>
            <a:spLocks noGrp="1"/>
          </p:cNvSpPr>
          <p:nvPr>
            <p:ph type="title" hasCustomPrompt="1"/>
          </p:nvPr>
        </p:nvSpPr>
        <p:spPr>
          <a:xfrm>
            <a:off x="480000" y="195256"/>
            <a:ext cx="9465333" cy="1013800"/>
          </a:xfrm>
          <a:prstGeom prst="rect">
            <a:avLst/>
          </a:prstGeom>
        </p:spPr>
        <p:txBody>
          <a:bodyPr anchor="ctr" anchorCtr="0"/>
          <a:lstStyle>
            <a:lvl1pPr>
              <a:defRPr sz="2400" b="1" i="0" baseline="0">
                <a:solidFill>
                  <a:schemeClr val="accent1"/>
                </a:solidFill>
              </a:defRPr>
            </a:lvl1pPr>
          </a:lstStyle>
          <a:p>
            <a:r>
              <a:rPr lang="fr-CA" noProof="0" dirty="0"/>
              <a:t>Cliquez ici pour ajouter un titre</a:t>
            </a:r>
            <a:endParaRPr lang="en-US" dirty="0"/>
          </a:p>
        </p:txBody>
      </p:sp>
      <p:sp>
        <p:nvSpPr>
          <p:cNvPr id="2" name="Footer Placeholder 1"/>
          <p:cNvSpPr>
            <a:spLocks noGrp="1"/>
          </p:cNvSpPr>
          <p:nvPr>
            <p:ph type="ftr" sz="quarter" idx="10"/>
          </p:nvPr>
        </p:nvSpPr>
        <p:spPr/>
        <p:txBody>
          <a:bodyPr/>
          <a:lstStyle/>
          <a:p>
            <a:endParaRPr lang="en-CA"/>
          </a:p>
        </p:txBody>
      </p:sp>
    </p:spTree>
    <p:extLst>
      <p:ext uri="{BB962C8B-B14F-4D97-AF65-F5344CB8AC3E}">
        <p14:creationId xmlns:p14="http://schemas.microsoft.com/office/powerpoint/2010/main" val="1934041125"/>
      </p:ext>
    </p:extLst>
  </p:cSld>
  <p:clrMapOvr>
    <a:masterClrMapping/>
  </p:clrMapOvr>
  <mc:AlternateContent xmlns:mc="http://schemas.openxmlformats.org/markup-compatibility/2006" xmlns:p14="http://schemas.microsoft.com/office/powerpoint/2010/main">
    <mc:Choice Requires="p14">
      <p:transition p14:dur="100">
        <p:cut/>
      </p:transition>
    </mc:Choice>
    <mc:Fallback>
      <p:transition>
        <p:cut/>
      </p:transition>
    </mc:Fallback>
  </mc:AlternateContent>
</p:sldLayout>
</file>

<file path=ppt/slideLayouts/slideLayout19.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name="Liste graphique ‒ Clair">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0" y="0"/>
            <a:ext cx="12192000" cy="1371600"/>
          </a:xfrm>
          <a:prstGeom prst="rect">
            <a:avLst/>
          </a:prstGeom>
        </p:spPr>
      </p:pic>
      <p:sp>
        <p:nvSpPr>
          <p:cNvPr id="15" name="Text Placeholder 4"/>
          <p:cNvSpPr>
            <a:spLocks noGrp="1"/>
          </p:cNvSpPr>
          <p:nvPr>
            <p:ph type="body" sz="quarter" idx="17" hasCustomPrompt="1"/>
          </p:nvPr>
        </p:nvSpPr>
        <p:spPr>
          <a:xfrm>
            <a:off x="1248100" y="2657464"/>
            <a:ext cx="2096984" cy="771537"/>
          </a:xfrm>
        </p:spPr>
        <p:txBody>
          <a:bodyPr anchor="t"/>
          <a:lstStyle>
            <a:lvl1pPr marL="0" indent="0" algn="ctr">
              <a:buNone/>
              <a:defRPr sz="1350">
                <a:solidFill>
                  <a:schemeClr val="accent3"/>
                </a:solidFill>
              </a:defRPr>
            </a:lvl1pPr>
          </a:lstStyle>
          <a:p>
            <a:pPr lvl="0"/>
            <a:r>
              <a:rPr lang="fr-CA" noProof="0" dirty="0"/>
              <a:t>Cliquez ici pour ajouter du texte</a:t>
            </a:r>
          </a:p>
        </p:txBody>
      </p:sp>
      <p:sp>
        <p:nvSpPr>
          <p:cNvPr id="16" name="Picture Placeholder 3"/>
          <p:cNvSpPr>
            <a:spLocks noGrp="1"/>
          </p:cNvSpPr>
          <p:nvPr>
            <p:ph type="pic" sz="quarter" idx="18" hasCustomPrompt="1"/>
          </p:nvPr>
        </p:nvSpPr>
        <p:spPr>
          <a:xfrm>
            <a:off x="1718192" y="1788676"/>
            <a:ext cx="1156800" cy="868363"/>
          </a:xfrm>
        </p:spPr>
        <p:txBody>
          <a:bodyPr anchor="ctr"/>
          <a:lstStyle>
            <a:lvl1pPr marL="0" indent="0" algn="ctr">
              <a:buNone/>
              <a:defRPr sz="1200"/>
            </a:lvl1pPr>
          </a:lstStyle>
          <a:p>
            <a:r>
              <a:rPr lang="en-CA" dirty="0" err="1"/>
              <a:t>Icône</a:t>
            </a:r>
            <a:endParaRPr lang="en-CA" dirty="0"/>
          </a:p>
        </p:txBody>
      </p:sp>
      <p:cxnSp>
        <p:nvCxnSpPr>
          <p:cNvPr id="4" name="Straight Connector 3"/>
          <p:cNvCxnSpPr/>
          <p:nvPr/>
        </p:nvCxnSpPr>
        <p:spPr>
          <a:xfrm>
            <a:off x="594734" y="3822539"/>
            <a:ext cx="11023433" cy="0"/>
          </a:xfrm>
          <a:prstGeom prst="line">
            <a:avLst/>
          </a:prstGeom>
          <a:ln cap="flat">
            <a:solidFill>
              <a:schemeClr val="accent2"/>
            </a:solidFill>
            <a:prstDash val="lgDash"/>
          </a:ln>
        </p:spPr>
        <p:style>
          <a:lnRef idx="1">
            <a:schemeClr val="accent1"/>
          </a:lnRef>
          <a:fillRef idx="0">
            <a:schemeClr val="accent1"/>
          </a:fillRef>
          <a:effectRef idx="0">
            <a:schemeClr val="accent1"/>
          </a:effectRef>
          <a:fontRef idx="minor">
            <a:schemeClr val="tx1"/>
          </a:fontRef>
        </p:style>
      </p:cxnSp>
      <p:sp>
        <p:nvSpPr>
          <p:cNvPr id="32" name="Text Placeholder 4"/>
          <p:cNvSpPr>
            <a:spLocks noGrp="1"/>
          </p:cNvSpPr>
          <p:nvPr>
            <p:ph type="body" sz="quarter" idx="19" hasCustomPrompt="1"/>
          </p:nvPr>
        </p:nvSpPr>
        <p:spPr>
          <a:xfrm>
            <a:off x="1248100" y="5108403"/>
            <a:ext cx="2096984" cy="771537"/>
          </a:xfrm>
        </p:spPr>
        <p:txBody>
          <a:bodyPr anchor="t"/>
          <a:lstStyle>
            <a:lvl1pPr marL="0" indent="0" algn="ctr">
              <a:buNone/>
              <a:defRPr sz="1350">
                <a:solidFill>
                  <a:schemeClr val="accent3"/>
                </a:solidFill>
              </a:defRPr>
            </a:lvl1pPr>
          </a:lstStyle>
          <a:p>
            <a:pPr lvl="0"/>
            <a:r>
              <a:rPr lang="fr-CA" noProof="0" dirty="0"/>
              <a:t>Cliquez ici pour ajouter du texte</a:t>
            </a:r>
          </a:p>
        </p:txBody>
      </p:sp>
      <p:sp>
        <p:nvSpPr>
          <p:cNvPr id="33" name="Picture Placeholder 3"/>
          <p:cNvSpPr>
            <a:spLocks noGrp="1"/>
          </p:cNvSpPr>
          <p:nvPr>
            <p:ph type="pic" sz="quarter" idx="20" hasCustomPrompt="1"/>
          </p:nvPr>
        </p:nvSpPr>
        <p:spPr>
          <a:xfrm>
            <a:off x="1718192" y="4239615"/>
            <a:ext cx="1156800" cy="868363"/>
          </a:xfrm>
        </p:spPr>
        <p:txBody>
          <a:bodyPr anchor="ctr"/>
          <a:lstStyle>
            <a:lvl1pPr marL="0" indent="0" algn="ctr">
              <a:buNone/>
              <a:defRPr sz="1200"/>
            </a:lvl1pPr>
          </a:lstStyle>
          <a:p>
            <a:r>
              <a:rPr lang="en-CA" dirty="0" err="1"/>
              <a:t>Icône</a:t>
            </a:r>
            <a:endParaRPr lang="en-CA" dirty="0"/>
          </a:p>
        </p:txBody>
      </p:sp>
      <p:sp>
        <p:nvSpPr>
          <p:cNvPr id="35" name="Text Placeholder 4"/>
          <p:cNvSpPr>
            <a:spLocks noGrp="1"/>
          </p:cNvSpPr>
          <p:nvPr>
            <p:ph type="body" sz="quarter" idx="21" hasCustomPrompt="1"/>
          </p:nvPr>
        </p:nvSpPr>
        <p:spPr>
          <a:xfrm>
            <a:off x="5047508" y="2657464"/>
            <a:ext cx="2096984" cy="771537"/>
          </a:xfrm>
        </p:spPr>
        <p:txBody>
          <a:bodyPr anchor="t"/>
          <a:lstStyle>
            <a:lvl1pPr marL="0" indent="0" algn="ctr">
              <a:buNone/>
              <a:defRPr sz="1350">
                <a:solidFill>
                  <a:schemeClr val="accent3"/>
                </a:solidFill>
              </a:defRPr>
            </a:lvl1pPr>
          </a:lstStyle>
          <a:p>
            <a:pPr lvl="0"/>
            <a:r>
              <a:rPr lang="fr-CA" noProof="0" dirty="0"/>
              <a:t>Cliquez ici pour ajouter du texte</a:t>
            </a:r>
          </a:p>
        </p:txBody>
      </p:sp>
      <p:sp>
        <p:nvSpPr>
          <p:cNvPr id="36" name="Picture Placeholder 3"/>
          <p:cNvSpPr>
            <a:spLocks noGrp="1"/>
          </p:cNvSpPr>
          <p:nvPr>
            <p:ph type="pic" sz="quarter" idx="22" hasCustomPrompt="1"/>
          </p:nvPr>
        </p:nvSpPr>
        <p:spPr>
          <a:xfrm>
            <a:off x="5517600" y="1788676"/>
            <a:ext cx="1156800" cy="868363"/>
          </a:xfrm>
        </p:spPr>
        <p:txBody>
          <a:bodyPr anchor="ctr"/>
          <a:lstStyle>
            <a:lvl1pPr marL="0" indent="0" algn="ctr">
              <a:buNone/>
              <a:defRPr sz="1200"/>
            </a:lvl1pPr>
          </a:lstStyle>
          <a:p>
            <a:r>
              <a:rPr lang="en-CA" dirty="0" err="1"/>
              <a:t>Icône</a:t>
            </a:r>
            <a:endParaRPr lang="en-CA" dirty="0"/>
          </a:p>
        </p:txBody>
      </p:sp>
      <p:sp>
        <p:nvSpPr>
          <p:cNvPr id="37" name="Text Placeholder 4"/>
          <p:cNvSpPr>
            <a:spLocks noGrp="1"/>
          </p:cNvSpPr>
          <p:nvPr>
            <p:ph type="body" sz="quarter" idx="23" hasCustomPrompt="1"/>
          </p:nvPr>
        </p:nvSpPr>
        <p:spPr>
          <a:xfrm>
            <a:off x="5047508" y="5108403"/>
            <a:ext cx="2096984" cy="771537"/>
          </a:xfrm>
        </p:spPr>
        <p:txBody>
          <a:bodyPr anchor="t"/>
          <a:lstStyle>
            <a:lvl1pPr marL="0" indent="0" algn="ctr">
              <a:buNone/>
              <a:defRPr sz="1350">
                <a:solidFill>
                  <a:schemeClr val="accent3"/>
                </a:solidFill>
              </a:defRPr>
            </a:lvl1pPr>
          </a:lstStyle>
          <a:p>
            <a:pPr lvl="0"/>
            <a:r>
              <a:rPr lang="fr-CA" noProof="0" dirty="0"/>
              <a:t>Cliquez ici pour ajouter du texte</a:t>
            </a:r>
          </a:p>
        </p:txBody>
      </p:sp>
      <p:sp>
        <p:nvSpPr>
          <p:cNvPr id="38" name="Picture Placeholder 3"/>
          <p:cNvSpPr>
            <a:spLocks noGrp="1"/>
          </p:cNvSpPr>
          <p:nvPr>
            <p:ph type="pic" sz="quarter" idx="24" hasCustomPrompt="1"/>
          </p:nvPr>
        </p:nvSpPr>
        <p:spPr>
          <a:xfrm>
            <a:off x="5517600" y="4239615"/>
            <a:ext cx="1156800" cy="868363"/>
          </a:xfrm>
        </p:spPr>
        <p:txBody>
          <a:bodyPr anchor="ctr"/>
          <a:lstStyle>
            <a:lvl1pPr marL="0" indent="0" algn="ctr">
              <a:buNone/>
              <a:defRPr sz="1200"/>
            </a:lvl1pPr>
          </a:lstStyle>
          <a:p>
            <a:r>
              <a:rPr lang="en-CA" dirty="0" err="1"/>
              <a:t>Icône</a:t>
            </a:r>
            <a:endParaRPr lang="en-CA" dirty="0"/>
          </a:p>
        </p:txBody>
      </p:sp>
      <p:sp>
        <p:nvSpPr>
          <p:cNvPr id="39" name="Text Placeholder 4"/>
          <p:cNvSpPr>
            <a:spLocks noGrp="1"/>
          </p:cNvSpPr>
          <p:nvPr>
            <p:ph type="body" sz="quarter" idx="25" hasCustomPrompt="1"/>
          </p:nvPr>
        </p:nvSpPr>
        <p:spPr>
          <a:xfrm>
            <a:off x="8868595" y="2657464"/>
            <a:ext cx="2096984" cy="771537"/>
          </a:xfrm>
        </p:spPr>
        <p:txBody>
          <a:bodyPr anchor="t"/>
          <a:lstStyle>
            <a:lvl1pPr marL="0" indent="0" algn="ctr">
              <a:buNone/>
              <a:defRPr sz="1350">
                <a:solidFill>
                  <a:schemeClr val="accent3"/>
                </a:solidFill>
              </a:defRPr>
            </a:lvl1pPr>
          </a:lstStyle>
          <a:p>
            <a:pPr lvl="0"/>
            <a:r>
              <a:rPr lang="fr-CA" noProof="0" dirty="0"/>
              <a:t>Cliquez ici pour ajouter du texte</a:t>
            </a:r>
          </a:p>
        </p:txBody>
      </p:sp>
      <p:sp>
        <p:nvSpPr>
          <p:cNvPr id="40" name="Picture Placeholder 3"/>
          <p:cNvSpPr>
            <a:spLocks noGrp="1"/>
          </p:cNvSpPr>
          <p:nvPr>
            <p:ph type="pic" sz="quarter" idx="26" hasCustomPrompt="1"/>
          </p:nvPr>
        </p:nvSpPr>
        <p:spPr>
          <a:xfrm>
            <a:off x="9338687" y="1788676"/>
            <a:ext cx="1156800" cy="868363"/>
          </a:xfrm>
        </p:spPr>
        <p:txBody>
          <a:bodyPr anchor="ctr"/>
          <a:lstStyle>
            <a:lvl1pPr marL="0" indent="0" algn="ctr">
              <a:buNone/>
              <a:defRPr sz="1200"/>
            </a:lvl1pPr>
          </a:lstStyle>
          <a:p>
            <a:r>
              <a:rPr lang="en-CA" dirty="0" err="1"/>
              <a:t>Icône</a:t>
            </a:r>
            <a:endParaRPr lang="en-CA" dirty="0"/>
          </a:p>
        </p:txBody>
      </p:sp>
      <p:sp>
        <p:nvSpPr>
          <p:cNvPr id="41" name="Text Placeholder 4"/>
          <p:cNvSpPr>
            <a:spLocks noGrp="1"/>
          </p:cNvSpPr>
          <p:nvPr>
            <p:ph type="body" sz="quarter" idx="27" hasCustomPrompt="1"/>
          </p:nvPr>
        </p:nvSpPr>
        <p:spPr>
          <a:xfrm>
            <a:off x="8868595" y="5108403"/>
            <a:ext cx="2096984" cy="771537"/>
          </a:xfrm>
        </p:spPr>
        <p:txBody>
          <a:bodyPr anchor="t"/>
          <a:lstStyle>
            <a:lvl1pPr marL="0" indent="0" algn="ctr">
              <a:buNone/>
              <a:defRPr sz="1350">
                <a:solidFill>
                  <a:schemeClr val="accent3"/>
                </a:solidFill>
              </a:defRPr>
            </a:lvl1pPr>
          </a:lstStyle>
          <a:p>
            <a:pPr lvl="0"/>
            <a:r>
              <a:rPr lang="fr-CA" noProof="0" dirty="0"/>
              <a:t>Cliquez ici pour ajouter du texte</a:t>
            </a:r>
          </a:p>
        </p:txBody>
      </p:sp>
      <p:sp>
        <p:nvSpPr>
          <p:cNvPr id="42" name="Picture Placeholder 3"/>
          <p:cNvSpPr>
            <a:spLocks noGrp="1"/>
          </p:cNvSpPr>
          <p:nvPr>
            <p:ph type="pic" sz="quarter" idx="28" hasCustomPrompt="1"/>
          </p:nvPr>
        </p:nvSpPr>
        <p:spPr>
          <a:xfrm>
            <a:off x="9338687" y="4239615"/>
            <a:ext cx="1156800" cy="868363"/>
          </a:xfrm>
        </p:spPr>
        <p:txBody>
          <a:bodyPr anchor="ctr"/>
          <a:lstStyle>
            <a:lvl1pPr marL="0" indent="0" algn="ctr">
              <a:buNone/>
              <a:defRPr sz="1200"/>
            </a:lvl1pPr>
          </a:lstStyle>
          <a:p>
            <a:r>
              <a:rPr lang="en-CA" dirty="0" err="1"/>
              <a:t>Icône</a:t>
            </a:r>
            <a:endParaRPr lang="en-CA" dirty="0"/>
          </a:p>
        </p:txBody>
      </p:sp>
      <p:cxnSp>
        <p:nvCxnSpPr>
          <p:cNvPr id="43" name="Straight Connector 42"/>
          <p:cNvCxnSpPr/>
          <p:nvPr/>
        </p:nvCxnSpPr>
        <p:spPr>
          <a:xfrm>
            <a:off x="4182885" y="1699162"/>
            <a:ext cx="0" cy="1800000"/>
          </a:xfrm>
          <a:prstGeom prst="line">
            <a:avLst/>
          </a:prstGeom>
          <a:ln cap="flat">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118279" y="1699162"/>
            <a:ext cx="0" cy="1800000"/>
          </a:xfrm>
          <a:prstGeom prst="line">
            <a:avLst/>
          </a:prstGeom>
          <a:ln cap="flat">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182885" y="4207976"/>
            <a:ext cx="0" cy="1800000"/>
          </a:xfrm>
          <a:prstGeom prst="line">
            <a:avLst/>
          </a:prstGeom>
          <a:ln cap="flat">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118279" y="4207976"/>
            <a:ext cx="0" cy="1800000"/>
          </a:xfrm>
          <a:prstGeom prst="line">
            <a:avLst/>
          </a:prstGeom>
          <a:ln cap="flat">
            <a:solidFill>
              <a:schemeClr val="accent2"/>
            </a:solidFill>
            <a:prstDash val="lgDash"/>
          </a:ln>
        </p:spPr>
        <p:style>
          <a:lnRef idx="1">
            <a:schemeClr val="accent1"/>
          </a:lnRef>
          <a:fillRef idx="0">
            <a:schemeClr val="accent1"/>
          </a:fillRef>
          <a:effectRef idx="0">
            <a:schemeClr val="accent1"/>
          </a:effectRef>
          <a:fontRef idx="minor">
            <a:schemeClr val="tx1"/>
          </a:fontRef>
        </p:style>
      </p:cxnSp>
      <p:sp>
        <p:nvSpPr>
          <p:cNvPr id="23" name="Slide Number Placeholder 3"/>
          <p:cNvSpPr>
            <a:spLocks noGrp="1"/>
          </p:cNvSpPr>
          <p:nvPr>
            <p:ph type="sldNum" sz="quarter" idx="4"/>
          </p:nvPr>
        </p:nvSpPr>
        <p:spPr>
          <a:xfrm>
            <a:off x="2" y="6273802"/>
            <a:ext cx="594732" cy="591479"/>
          </a:xfrm>
          <a:prstGeom prst="rect">
            <a:avLst/>
          </a:prstGeom>
        </p:spPr>
        <p:txBody>
          <a:bodyPr vert="horz" lIns="91440" tIns="45720" rIns="91440" bIns="45720" rtlCol="0" anchor="ctr"/>
          <a:lstStyle>
            <a:lvl1pPr algn="ctr">
              <a:defRPr sz="750" i="0">
                <a:solidFill>
                  <a:schemeClr val="tx1">
                    <a:tint val="75000"/>
                  </a:schemeClr>
                </a:solidFill>
              </a:defRPr>
            </a:lvl1pPr>
          </a:lstStyle>
          <a:p>
            <a:fld id="{7ED523C7-19E8-B540-9857-8D49DD13762D}" type="slidenum">
              <a:rPr lang="en-CA" smtClean="0"/>
              <a:pPr/>
              <a:t>‹N°›</a:t>
            </a:fld>
            <a:endParaRPr lang="en-CA" dirty="0"/>
          </a:p>
        </p:txBody>
      </p:sp>
      <p:sp>
        <p:nvSpPr>
          <p:cNvPr id="25" name="Title 1"/>
          <p:cNvSpPr>
            <a:spLocks noGrp="1"/>
          </p:cNvSpPr>
          <p:nvPr>
            <p:ph type="title" hasCustomPrompt="1"/>
          </p:nvPr>
        </p:nvSpPr>
        <p:spPr>
          <a:xfrm>
            <a:off x="478367" y="195256"/>
            <a:ext cx="9568159" cy="1013800"/>
          </a:xfrm>
          <a:prstGeom prst="rect">
            <a:avLst/>
          </a:prstGeom>
        </p:spPr>
        <p:txBody>
          <a:bodyPr anchor="ctr" anchorCtr="0"/>
          <a:lstStyle>
            <a:lvl1pPr>
              <a:defRPr sz="2400" b="1" i="0" baseline="0">
                <a:solidFill>
                  <a:schemeClr val="accent1"/>
                </a:solidFill>
              </a:defRPr>
            </a:lvl1pPr>
          </a:lstStyle>
          <a:p>
            <a:r>
              <a:rPr lang="fr-CA" noProof="0" dirty="0"/>
              <a:t>Cliquez ici pour ajouter un titre</a:t>
            </a:r>
            <a:endParaRPr lang="en-US" dirty="0"/>
          </a:p>
        </p:txBody>
      </p:sp>
      <p:sp>
        <p:nvSpPr>
          <p:cNvPr id="2" name="Footer Placeholder 1"/>
          <p:cNvSpPr>
            <a:spLocks noGrp="1"/>
          </p:cNvSpPr>
          <p:nvPr>
            <p:ph type="ftr" sz="quarter" idx="29"/>
          </p:nvPr>
        </p:nvSpPr>
        <p:spPr/>
        <p:txBody>
          <a:bodyPr/>
          <a:lstStyle/>
          <a:p>
            <a:endParaRPr lang="en-CA"/>
          </a:p>
        </p:txBody>
      </p:sp>
    </p:spTree>
    <p:extLst>
      <p:ext uri="{BB962C8B-B14F-4D97-AF65-F5344CB8AC3E}">
        <p14:creationId xmlns:p14="http://schemas.microsoft.com/office/powerpoint/2010/main" val="194278898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p:cSld name="Diapositive de titre ‒ Clair">
    <p:bg>
      <p:bgPr>
        <a:solidFill>
          <a:schemeClr val="bg1"/>
        </a:solidFill>
        <a:effectLst/>
      </p:bgPr>
    </p:bg>
    <p:spTree>
      <p:nvGrpSpPr>
        <p:cNvPr id="1" name=""/>
        <p:cNvGrpSpPr/>
        <p:nvPr/>
      </p:nvGrpSpPr>
      <p:grpSpPr>
        <a:xfrm>
          <a:off x="0" y="0"/>
          <a:ext cx="0" cy="0"/>
          <a:chOff x="0" y="0"/>
          <a:chExt cx="0" cy="0"/>
        </a:xfrm>
      </p:grpSpPr>
      <p:sp>
        <p:nvSpPr>
          <p:cNvPr id="14" name="Subtitle 2"/>
          <p:cNvSpPr>
            <a:spLocks noGrp="1"/>
          </p:cNvSpPr>
          <p:nvPr>
            <p:ph type="subTitle" idx="1" hasCustomPrompt="1"/>
          </p:nvPr>
        </p:nvSpPr>
        <p:spPr>
          <a:xfrm>
            <a:off x="474240" y="1010737"/>
            <a:ext cx="4331349" cy="770377"/>
          </a:xfrm>
        </p:spPr>
        <p:txBody>
          <a:bodyPr anchor="b">
            <a:noAutofit/>
          </a:bodyPr>
          <a:lstStyle>
            <a:lvl1pPr marL="0" marR="0" indent="0" algn="l" defTabSz="457200" rtl="0" eaLnBrk="1" fontAlgn="auto" latinLnBrk="0" hangingPunct="1">
              <a:lnSpc>
                <a:spcPts val="2000"/>
              </a:lnSpc>
              <a:spcBef>
                <a:spcPct val="20000"/>
              </a:spcBef>
              <a:spcAft>
                <a:spcPts val="0"/>
              </a:spcAft>
              <a:buClr>
                <a:schemeClr val="accent1"/>
              </a:buClr>
              <a:buSzPct val="92000"/>
              <a:buFont typeface="Courier New" charset="0"/>
              <a:buNone/>
              <a:tabLst/>
              <a:defRPr sz="1500" cap="all" baseline="0">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marL="0" marR="0" lvl="0" indent="0" algn="l" defTabSz="457200" rtl="0" eaLnBrk="1" fontAlgn="auto" latinLnBrk="0" hangingPunct="1">
              <a:lnSpc>
                <a:spcPts val="2000"/>
              </a:lnSpc>
              <a:spcBef>
                <a:spcPct val="20000"/>
              </a:spcBef>
              <a:spcAft>
                <a:spcPts val="0"/>
              </a:spcAft>
              <a:buClr>
                <a:schemeClr val="accent1"/>
              </a:buClr>
              <a:buSzPct val="92000"/>
              <a:buFont typeface="Courier New" charset="0"/>
              <a:buNone/>
              <a:tabLst/>
              <a:defRPr/>
            </a:pPr>
            <a:r>
              <a:rPr lang="fr-CA" noProof="0" dirty="0"/>
              <a:t>Cliquez ici pour ajouter un sous-titre</a:t>
            </a:r>
          </a:p>
        </p:txBody>
      </p:sp>
      <p:sp>
        <p:nvSpPr>
          <p:cNvPr id="16" name="Title 1"/>
          <p:cNvSpPr>
            <a:spLocks noGrp="1"/>
          </p:cNvSpPr>
          <p:nvPr>
            <p:ph type="ctrTitle" hasCustomPrompt="1"/>
          </p:nvPr>
        </p:nvSpPr>
        <p:spPr>
          <a:xfrm>
            <a:off x="474240" y="1792630"/>
            <a:ext cx="4785939" cy="2039131"/>
          </a:xfrm>
          <a:prstGeom prst="rect">
            <a:avLst/>
          </a:prstGeom>
          <a:effectLst/>
        </p:spPr>
        <p:txBody>
          <a:bodyPr anchor="ctr">
            <a:noAutofit/>
          </a:bodyPr>
          <a:lstStyle>
            <a:lvl1pPr>
              <a:lnSpc>
                <a:spcPts val="3600"/>
              </a:lnSpc>
              <a:defRPr sz="3600" cap="none" baseline="0">
                <a:solidFill>
                  <a:schemeClr val="accent2"/>
                </a:solidFill>
              </a:defRPr>
            </a:lvl1pPr>
          </a:lstStyle>
          <a:p>
            <a:r>
              <a:rPr lang="fr-CA" noProof="0" dirty="0"/>
              <a:t>Cliquez ici pour ajouter un titre</a:t>
            </a:r>
            <a:endParaRPr lang="en-US" dirty="0"/>
          </a:p>
        </p:txBody>
      </p:sp>
      <p:sp>
        <p:nvSpPr>
          <p:cNvPr id="18" name="TextBox 17"/>
          <p:cNvSpPr txBox="1"/>
          <p:nvPr/>
        </p:nvSpPr>
        <p:spPr>
          <a:xfrm>
            <a:off x="474241" y="4696404"/>
            <a:ext cx="2696049"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900" noProof="0" dirty="0">
                <a:solidFill>
                  <a:schemeClr val="tx2"/>
                </a:solidFill>
              </a:rPr>
              <a:t>Une</a:t>
            </a:r>
            <a:r>
              <a:rPr lang="fr-CA" sz="900" baseline="0" noProof="0" dirty="0">
                <a:solidFill>
                  <a:schemeClr val="tx2"/>
                </a:solidFill>
              </a:rPr>
              <a:t> p</a:t>
            </a:r>
            <a:r>
              <a:rPr lang="fr-CA" sz="900" noProof="0" dirty="0">
                <a:solidFill>
                  <a:schemeClr val="tx2"/>
                </a:solidFill>
              </a:rPr>
              <a:t>résentation de</a:t>
            </a:r>
          </a:p>
        </p:txBody>
      </p:sp>
      <p:sp>
        <p:nvSpPr>
          <p:cNvPr id="19" name="Text Placeholder 25"/>
          <p:cNvSpPr>
            <a:spLocks noGrp="1"/>
          </p:cNvSpPr>
          <p:nvPr>
            <p:ph type="body" sz="quarter" idx="12" hasCustomPrompt="1"/>
          </p:nvPr>
        </p:nvSpPr>
        <p:spPr>
          <a:xfrm>
            <a:off x="474240" y="4945733"/>
            <a:ext cx="4785939" cy="678673"/>
          </a:xfrm>
        </p:spPr>
        <p:txBody>
          <a:bodyPr anchor="t"/>
          <a:lstStyle>
            <a:lvl1pPr marL="0" indent="0">
              <a:lnSpc>
                <a:spcPts val="1700"/>
              </a:lnSpc>
              <a:spcAft>
                <a:spcPts val="0"/>
              </a:spcAft>
              <a:buNone/>
              <a:defRPr sz="1500" baseline="0">
                <a:solidFill>
                  <a:schemeClr val="accent1"/>
                </a:solidFill>
              </a:defRPr>
            </a:lvl1pPr>
            <a:lvl2pPr marL="243000" indent="0">
              <a:buNone/>
              <a:defRPr/>
            </a:lvl2pPr>
            <a:lvl3pPr marL="472500" indent="0">
              <a:buNone/>
              <a:defRPr/>
            </a:lvl3pPr>
            <a:lvl4pPr marL="756000" indent="0">
              <a:buNone/>
              <a:defRPr/>
            </a:lvl4pPr>
            <a:lvl5pPr marL="1026000" indent="0">
              <a:buNone/>
              <a:defRPr/>
            </a:lvl5pPr>
          </a:lstStyle>
          <a:p>
            <a:pPr lvl="0"/>
            <a:r>
              <a:rPr lang="fr-CA" noProof="0" dirty="0"/>
              <a:t>Cliquez ici pour saisir votre nom et titre</a:t>
            </a:r>
          </a:p>
        </p:txBody>
      </p:sp>
      <p:sp>
        <p:nvSpPr>
          <p:cNvPr id="21" name="Text Placeholder 25"/>
          <p:cNvSpPr>
            <a:spLocks noGrp="1"/>
          </p:cNvSpPr>
          <p:nvPr>
            <p:ph type="body" sz="quarter" idx="13" hasCustomPrompt="1"/>
          </p:nvPr>
        </p:nvSpPr>
        <p:spPr>
          <a:xfrm>
            <a:off x="474240" y="6004875"/>
            <a:ext cx="4505877" cy="313693"/>
          </a:xfrm>
        </p:spPr>
        <p:txBody>
          <a:bodyPr anchor="t"/>
          <a:lstStyle>
            <a:lvl1pPr marL="0" indent="0">
              <a:buNone/>
              <a:defRPr sz="900" baseline="0">
                <a:solidFill>
                  <a:schemeClr val="tx2"/>
                </a:solidFill>
              </a:defRPr>
            </a:lvl1pPr>
            <a:lvl2pPr marL="243000" indent="0">
              <a:buNone/>
              <a:defRPr/>
            </a:lvl2pPr>
            <a:lvl3pPr marL="472500" indent="0">
              <a:buNone/>
              <a:defRPr/>
            </a:lvl3pPr>
            <a:lvl4pPr marL="756000" indent="0">
              <a:buNone/>
              <a:defRPr/>
            </a:lvl4pPr>
            <a:lvl5pPr marL="1026000" indent="0">
              <a:buNone/>
              <a:defRPr/>
            </a:lvl5pPr>
          </a:lstStyle>
          <a:p>
            <a:pPr lvl="0"/>
            <a:r>
              <a:rPr lang="fr-CA" noProof="0" dirty="0"/>
              <a:t>Cliquez ici pour entrer la date</a:t>
            </a:r>
          </a:p>
        </p:txBody>
      </p:sp>
      <p:pic>
        <p:nvPicPr>
          <p:cNvPr id="12" name="Picture 11"/>
          <p:cNvPicPr>
            <a:picLocks noChangeAspect="1"/>
          </p:cNvPicPr>
          <p:nvPr/>
        </p:nvPicPr>
        <p:blipFill>
          <a:blip r:embed="rId2"/>
          <a:stretch>
            <a:fillRect/>
          </a:stretch>
        </p:blipFill>
        <p:spPr>
          <a:xfrm>
            <a:off x="5548673" y="0"/>
            <a:ext cx="6643327" cy="6489700"/>
          </a:xfrm>
          <a:prstGeom prst="rect">
            <a:avLst/>
          </a:prstGeom>
        </p:spPr>
      </p:pic>
      <p:pic>
        <p:nvPicPr>
          <p:cNvPr id="17" name="Picture 16"/>
          <p:cNvPicPr>
            <a:picLocks noChangeAspect="1"/>
          </p:cNvPicPr>
          <p:nvPr/>
        </p:nvPicPr>
        <p:blipFill>
          <a:blip r:embed="rId3"/>
          <a:stretch>
            <a:fillRect/>
          </a:stretch>
        </p:blipFill>
        <p:spPr>
          <a:xfrm>
            <a:off x="9879825" y="5549273"/>
            <a:ext cx="1833809" cy="522000"/>
          </a:xfrm>
          <a:prstGeom prst="rect">
            <a:avLst/>
          </a:prstGeom>
        </p:spPr>
      </p:pic>
      <p:sp>
        <p:nvSpPr>
          <p:cNvPr id="20" name="Picture Placeholder 14"/>
          <p:cNvSpPr>
            <a:spLocks noGrp="1"/>
          </p:cNvSpPr>
          <p:nvPr>
            <p:ph type="pic" sz="quarter" idx="11" hasCustomPrompt="1"/>
          </p:nvPr>
        </p:nvSpPr>
        <p:spPr>
          <a:xfrm>
            <a:off x="7370648" y="0"/>
            <a:ext cx="4824000" cy="5130000"/>
          </a:xfrm>
          <a:custGeom>
            <a:avLst/>
            <a:gdLst>
              <a:gd name="connsiteX0" fmla="*/ 0 w 4694898"/>
              <a:gd name="connsiteY0" fmla="*/ 0 h 4804567"/>
              <a:gd name="connsiteX1" fmla="*/ 4694898 w 4694898"/>
              <a:gd name="connsiteY1" fmla="*/ 0 h 4804567"/>
              <a:gd name="connsiteX2" fmla="*/ 4694898 w 4694898"/>
              <a:gd name="connsiteY2" fmla="*/ 4804567 h 4804567"/>
              <a:gd name="connsiteX3" fmla="*/ 2186273 w 4694898"/>
              <a:gd name="connsiteY3" fmla="*/ 4804567 h 4804567"/>
              <a:gd name="connsiteX4" fmla="*/ 0 w 4694898"/>
              <a:gd name="connsiteY4" fmla="*/ 2618294 h 4804567"/>
              <a:gd name="connsiteX0" fmla="*/ 0 w 4694898"/>
              <a:gd name="connsiteY0" fmla="*/ 19993 h 4824560"/>
              <a:gd name="connsiteX1" fmla="*/ 3451023 w 4694898"/>
              <a:gd name="connsiteY1" fmla="*/ 0 h 4824560"/>
              <a:gd name="connsiteX2" fmla="*/ 4694898 w 4694898"/>
              <a:gd name="connsiteY2" fmla="*/ 4824560 h 4824560"/>
              <a:gd name="connsiteX3" fmla="*/ 2186273 w 4694898"/>
              <a:gd name="connsiteY3" fmla="*/ 4824560 h 4824560"/>
              <a:gd name="connsiteX4" fmla="*/ 0 w 4694898"/>
              <a:gd name="connsiteY4" fmla="*/ 2638287 h 4824560"/>
              <a:gd name="connsiteX5" fmla="*/ 0 w 4694898"/>
              <a:gd name="connsiteY5" fmla="*/ 19993 h 4824560"/>
              <a:gd name="connsiteX0" fmla="*/ 0 w 3451023"/>
              <a:gd name="connsiteY0" fmla="*/ 19993 h 4824560"/>
              <a:gd name="connsiteX1" fmla="*/ 3451023 w 3451023"/>
              <a:gd name="connsiteY1" fmla="*/ 0 h 4824560"/>
              <a:gd name="connsiteX2" fmla="*/ 3451023 w 3451023"/>
              <a:gd name="connsiteY2" fmla="*/ 4824560 h 4824560"/>
              <a:gd name="connsiteX3" fmla="*/ 2186273 w 3451023"/>
              <a:gd name="connsiteY3" fmla="*/ 4824560 h 4824560"/>
              <a:gd name="connsiteX4" fmla="*/ 0 w 3451023"/>
              <a:gd name="connsiteY4" fmla="*/ 2638287 h 4824560"/>
              <a:gd name="connsiteX5" fmla="*/ 0 w 3451023"/>
              <a:gd name="connsiteY5" fmla="*/ 19993 h 4824560"/>
              <a:gd name="connsiteX0" fmla="*/ 0 w 3451023"/>
              <a:gd name="connsiteY0" fmla="*/ 0 h 4804567"/>
              <a:gd name="connsiteX1" fmla="*/ 3441072 w 3451023"/>
              <a:gd name="connsiteY1" fmla="*/ 0 h 4804567"/>
              <a:gd name="connsiteX2" fmla="*/ 3451023 w 3451023"/>
              <a:gd name="connsiteY2" fmla="*/ 4804567 h 4804567"/>
              <a:gd name="connsiteX3" fmla="*/ 2186273 w 3451023"/>
              <a:gd name="connsiteY3" fmla="*/ 4804567 h 4804567"/>
              <a:gd name="connsiteX4" fmla="*/ 0 w 3451023"/>
              <a:gd name="connsiteY4" fmla="*/ 2618294 h 4804567"/>
              <a:gd name="connsiteX5" fmla="*/ 0 w 3451023"/>
              <a:gd name="connsiteY5" fmla="*/ 0 h 4804567"/>
              <a:gd name="connsiteX0" fmla="*/ 0 w 3441072"/>
              <a:gd name="connsiteY0" fmla="*/ 0 h 4808442"/>
              <a:gd name="connsiteX1" fmla="*/ 3441072 w 3441072"/>
              <a:gd name="connsiteY1" fmla="*/ 0 h 4808442"/>
              <a:gd name="connsiteX2" fmla="*/ 3412457 w 3441072"/>
              <a:gd name="connsiteY2" fmla="*/ 4808442 h 4808442"/>
              <a:gd name="connsiteX3" fmla="*/ 2186273 w 3441072"/>
              <a:gd name="connsiteY3" fmla="*/ 4804567 h 4808442"/>
              <a:gd name="connsiteX4" fmla="*/ 0 w 3441072"/>
              <a:gd name="connsiteY4" fmla="*/ 2618294 h 4808442"/>
              <a:gd name="connsiteX5" fmla="*/ 0 w 3441072"/>
              <a:gd name="connsiteY5" fmla="*/ 0 h 4808442"/>
              <a:gd name="connsiteX0" fmla="*/ 0 w 3443310"/>
              <a:gd name="connsiteY0" fmla="*/ 0 h 4812316"/>
              <a:gd name="connsiteX1" fmla="*/ 3441072 w 3443310"/>
              <a:gd name="connsiteY1" fmla="*/ 0 h 4812316"/>
              <a:gd name="connsiteX2" fmla="*/ 3443310 w 3443310"/>
              <a:gd name="connsiteY2" fmla="*/ 4812316 h 4812316"/>
              <a:gd name="connsiteX3" fmla="*/ 2186273 w 3443310"/>
              <a:gd name="connsiteY3" fmla="*/ 4804567 h 4812316"/>
              <a:gd name="connsiteX4" fmla="*/ 0 w 3443310"/>
              <a:gd name="connsiteY4" fmla="*/ 2618294 h 4812316"/>
              <a:gd name="connsiteX5" fmla="*/ 0 w 3443310"/>
              <a:gd name="connsiteY5" fmla="*/ 0 h 481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3310" h="4812316">
                <a:moveTo>
                  <a:pt x="0" y="0"/>
                </a:moveTo>
                <a:lnTo>
                  <a:pt x="3441072" y="0"/>
                </a:lnTo>
                <a:lnTo>
                  <a:pt x="3443310" y="4812316"/>
                </a:lnTo>
                <a:lnTo>
                  <a:pt x="2186273" y="4804567"/>
                </a:lnTo>
                <a:cubicBezTo>
                  <a:pt x="978828" y="4804567"/>
                  <a:pt x="0" y="3825740"/>
                  <a:pt x="0" y="2618294"/>
                </a:cubicBezTo>
                <a:lnTo>
                  <a:pt x="0" y="0"/>
                </a:lnTo>
                <a:close/>
              </a:path>
            </a:pathLst>
          </a:custGeom>
          <a:noFill/>
        </p:spPr>
        <p:txBody>
          <a:bodyPr wrap="square" anchor="ctr">
            <a:noAutofit/>
          </a:bodyPr>
          <a:lstStyle>
            <a:lvl1pPr marL="0" indent="0" algn="ctr">
              <a:buNone/>
              <a:defRPr>
                <a:solidFill>
                  <a:schemeClr val="accent3"/>
                </a:solidFill>
              </a:defRPr>
            </a:lvl1pPr>
          </a:lstStyle>
          <a:p>
            <a:r>
              <a:rPr lang="fr-CA" noProof="0" dirty="0"/>
              <a:t>Cliquez sur l’icône pour ajouter une image</a:t>
            </a:r>
          </a:p>
        </p:txBody>
      </p:sp>
    </p:spTree>
    <p:extLst>
      <p:ext uri="{BB962C8B-B14F-4D97-AF65-F5344CB8AC3E}">
        <p14:creationId xmlns:p14="http://schemas.microsoft.com/office/powerpoint/2010/main" val="685752999"/>
      </p:ext>
    </p:extLst>
  </p:cSld>
  <p:clrMapOvr>
    <a:masterClrMapping/>
  </p:clrMapOvr>
</p:sldLayout>
</file>

<file path=ppt/slideLayouts/slideLayout20.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p:cSld name="Encarts de transaction : Finances ‒ Clair">
    <p:bg>
      <p:bgPr>
        <a:solidFill>
          <a:schemeClr val="bg1"/>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0" y="0"/>
            <a:ext cx="12192000" cy="1371600"/>
          </a:xfrm>
          <a:prstGeom prst="rect">
            <a:avLst/>
          </a:prstGeom>
        </p:spPr>
      </p:pic>
      <p:sp>
        <p:nvSpPr>
          <p:cNvPr id="5" name="Round Single Corner Rectangle 4"/>
          <p:cNvSpPr/>
          <p:nvPr/>
        </p:nvSpPr>
        <p:spPr>
          <a:xfrm flipV="1">
            <a:off x="874762" y="2025418"/>
            <a:ext cx="3122476" cy="3993780"/>
          </a:xfrm>
          <a:prstGeom prst="round1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3" name="Text Placeholder 25"/>
          <p:cNvSpPr>
            <a:spLocks noGrp="1"/>
          </p:cNvSpPr>
          <p:nvPr>
            <p:ph type="body" sz="quarter" idx="13" hasCustomPrompt="1"/>
          </p:nvPr>
        </p:nvSpPr>
        <p:spPr>
          <a:xfrm>
            <a:off x="1085205" y="2126243"/>
            <a:ext cx="2701593" cy="248266"/>
          </a:xfrm>
        </p:spPr>
        <p:txBody>
          <a:bodyPr anchor="ctr"/>
          <a:lstStyle>
            <a:lvl1pPr marL="0" indent="0" algn="ctr">
              <a:buNone/>
              <a:defRPr sz="900" b="1" baseline="0">
                <a:solidFill>
                  <a:schemeClr val="accent3"/>
                </a:solidFill>
              </a:defRPr>
            </a:lvl1pPr>
            <a:lvl2pPr marL="243000" indent="0">
              <a:buNone/>
              <a:defRPr/>
            </a:lvl2pPr>
            <a:lvl3pPr marL="472500" indent="0">
              <a:buNone/>
              <a:defRPr/>
            </a:lvl3pPr>
            <a:lvl4pPr marL="756000" indent="0">
              <a:buNone/>
              <a:defRPr/>
            </a:lvl4pPr>
            <a:lvl5pPr marL="1026000" indent="0">
              <a:buNone/>
              <a:defRPr/>
            </a:lvl5pPr>
          </a:lstStyle>
          <a:p>
            <a:pPr lvl="0"/>
            <a:r>
              <a:rPr lang="en-US" dirty="0"/>
              <a:t>Date</a:t>
            </a:r>
          </a:p>
        </p:txBody>
      </p:sp>
      <p:sp>
        <p:nvSpPr>
          <p:cNvPr id="7" name="Picture Placeholder 6"/>
          <p:cNvSpPr>
            <a:spLocks noGrp="1" noChangeAspect="1"/>
          </p:cNvSpPr>
          <p:nvPr>
            <p:ph type="pic" sz="quarter" idx="14" hasCustomPrompt="1"/>
          </p:nvPr>
        </p:nvSpPr>
        <p:spPr>
          <a:xfrm>
            <a:off x="1085205" y="2469556"/>
            <a:ext cx="2701593" cy="827555"/>
          </a:xfrm>
        </p:spPr>
        <p:txBody>
          <a:bodyPr anchor="ctr">
            <a:normAutofit/>
          </a:bodyPr>
          <a:lstStyle>
            <a:lvl1pPr marL="0" indent="0" algn="ctr">
              <a:buNone/>
              <a:defRPr sz="1200"/>
            </a:lvl1pPr>
          </a:lstStyle>
          <a:p>
            <a:r>
              <a:rPr lang="fr-CA" noProof="0" dirty="0"/>
              <a:t>Logo du client</a:t>
            </a:r>
          </a:p>
        </p:txBody>
      </p:sp>
      <p:sp>
        <p:nvSpPr>
          <p:cNvPr id="17" name="Text Placeholder 25"/>
          <p:cNvSpPr>
            <a:spLocks noGrp="1"/>
          </p:cNvSpPr>
          <p:nvPr>
            <p:ph type="body" sz="quarter" idx="15" hasCustomPrompt="1"/>
          </p:nvPr>
        </p:nvSpPr>
        <p:spPr>
          <a:xfrm>
            <a:off x="1085205" y="5069195"/>
            <a:ext cx="2701593" cy="248266"/>
          </a:xfrm>
        </p:spPr>
        <p:txBody>
          <a:bodyPr anchor="ctr"/>
          <a:lstStyle>
            <a:lvl1pPr marL="0" indent="0" algn="ctr">
              <a:buNone/>
              <a:defRPr sz="1500" b="1" baseline="0">
                <a:solidFill>
                  <a:schemeClr val="accent1"/>
                </a:solidFill>
              </a:defRPr>
            </a:lvl1pPr>
            <a:lvl2pPr marL="243000" indent="0">
              <a:buNone/>
              <a:defRPr/>
            </a:lvl2pPr>
            <a:lvl3pPr marL="472500" indent="0">
              <a:buNone/>
              <a:defRPr/>
            </a:lvl3pPr>
            <a:lvl4pPr marL="756000" indent="0">
              <a:buNone/>
              <a:defRPr/>
            </a:lvl4pPr>
            <a:lvl5pPr marL="1026000" indent="0">
              <a:buNone/>
              <a:defRPr/>
            </a:lvl5pPr>
          </a:lstStyle>
          <a:p>
            <a:pPr lvl="0"/>
            <a:r>
              <a:rPr lang="fr-CA" noProof="0" dirty="0"/>
              <a:t>Montant en $</a:t>
            </a:r>
          </a:p>
        </p:txBody>
      </p:sp>
      <p:sp>
        <p:nvSpPr>
          <p:cNvPr id="18" name="Text Placeholder 25"/>
          <p:cNvSpPr>
            <a:spLocks noGrp="1"/>
          </p:cNvSpPr>
          <p:nvPr>
            <p:ph type="body" sz="quarter" idx="16" hasCustomPrompt="1"/>
          </p:nvPr>
        </p:nvSpPr>
        <p:spPr>
          <a:xfrm>
            <a:off x="1085205" y="3522784"/>
            <a:ext cx="2701593" cy="1294611"/>
          </a:xfrm>
        </p:spPr>
        <p:txBody>
          <a:bodyPr anchor="ctr"/>
          <a:lstStyle>
            <a:lvl1pPr marL="0" indent="0" algn="ctr">
              <a:buNone/>
              <a:defRPr sz="1200" b="0" baseline="0">
                <a:solidFill>
                  <a:schemeClr val="accent3"/>
                </a:solidFill>
              </a:defRPr>
            </a:lvl1pPr>
            <a:lvl2pPr marL="243000" indent="0">
              <a:buNone/>
              <a:defRPr/>
            </a:lvl2pPr>
            <a:lvl3pPr marL="472500" indent="0">
              <a:buNone/>
              <a:defRPr/>
            </a:lvl3pPr>
            <a:lvl4pPr marL="756000" indent="0">
              <a:buNone/>
              <a:defRPr/>
            </a:lvl4pPr>
            <a:lvl5pPr marL="1026000" indent="0">
              <a:buNone/>
              <a:defRPr/>
            </a:lvl5pPr>
          </a:lstStyle>
          <a:p>
            <a:pPr lvl="0"/>
            <a:r>
              <a:rPr lang="fr-CA" noProof="0" dirty="0"/>
              <a:t>Détails de la transaction</a:t>
            </a:r>
          </a:p>
        </p:txBody>
      </p:sp>
      <p:sp>
        <p:nvSpPr>
          <p:cNvPr id="44" name="Round Single Corner Rectangle 43"/>
          <p:cNvSpPr/>
          <p:nvPr/>
        </p:nvSpPr>
        <p:spPr>
          <a:xfrm flipV="1">
            <a:off x="4534811" y="2025418"/>
            <a:ext cx="3122476" cy="3993780"/>
          </a:xfrm>
          <a:prstGeom prst="round1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45" name="Text Placeholder 25"/>
          <p:cNvSpPr>
            <a:spLocks noGrp="1"/>
          </p:cNvSpPr>
          <p:nvPr>
            <p:ph type="body" sz="quarter" idx="17" hasCustomPrompt="1"/>
          </p:nvPr>
        </p:nvSpPr>
        <p:spPr>
          <a:xfrm>
            <a:off x="4745254" y="2126243"/>
            <a:ext cx="2701593" cy="248266"/>
          </a:xfrm>
        </p:spPr>
        <p:txBody>
          <a:bodyPr anchor="ctr"/>
          <a:lstStyle>
            <a:lvl1pPr marL="0" indent="0" algn="ctr">
              <a:buNone/>
              <a:defRPr sz="900" b="1" baseline="0">
                <a:solidFill>
                  <a:schemeClr val="accent3"/>
                </a:solidFill>
              </a:defRPr>
            </a:lvl1pPr>
            <a:lvl2pPr marL="243000" indent="0">
              <a:buNone/>
              <a:defRPr/>
            </a:lvl2pPr>
            <a:lvl3pPr marL="472500" indent="0">
              <a:buNone/>
              <a:defRPr/>
            </a:lvl3pPr>
            <a:lvl4pPr marL="756000" indent="0">
              <a:buNone/>
              <a:defRPr/>
            </a:lvl4pPr>
            <a:lvl5pPr marL="1026000" indent="0">
              <a:buNone/>
              <a:defRPr/>
            </a:lvl5pPr>
          </a:lstStyle>
          <a:p>
            <a:pPr lvl="0"/>
            <a:r>
              <a:rPr lang="en-US" dirty="0"/>
              <a:t>Date</a:t>
            </a:r>
          </a:p>
        </p:txBody>
      </p:sp>
      <p:sp>
        <p:nvSpPr>
          <p:cNvPr id="46" name="Picture Placeholder 6"/>
          <p:cNvSpPr>
            <a:spLocks noGrp="1" noChangeAspect="1"/>
          </p:cNvSpPr>
          <p:nvPr>
            <p:ph type="pic" sz="quarter" idx="18" hasCustomPrompt="1"/>
          </p:nvPr>
        </p:nvSpPr>
        <p:spPr>
          <a:xfrm>
            <a:off x="4745254" y="2469556"/>
            <a:ext cx="2701593" cy="827555"/>
          </a:xfrm>
        </p:spPr>
        <p:txBody>
          <a:bodyPr anchor="ctr">
            <a:normAutofit/>
          </a:bodyPr>
          <a:lstStyle>
            <a:lvl1pPr marL="0" indent="0" algn="ctr">
              <a:buNone/>
              <a:defRPr sz="1200"/>
            </a:lvl1pPr>
          </a:lstStyle>
          <a:p>
            <a:r>
              <a:rPr lang="fr-CA" noProof="0" dirty="0"/>
              <a:t>Logo du client</a:t>
            </a:r>
          </a:p>
        </p:txBody>
      </p:sp>
      <p:sp>
        <p:nvSpPr>
          <p:cNvPr id="47" name="Text Placeholder 25"/>
          <p:cNvSpPr>
            <a:spLocks noGrp="1"/>
          </p:cNvSpPr>
          <p:nvPr>
            <p:ph type="body" sz="quarter" idx="19" hasCustomPrompt="1"/>
          </p:nvPr>
        </p:nvSpPr>
        <p:spPr>
          <a:xfrm>
            <a:off x="4745254" y="5069195"/>
            <a:ext cx="2701593" cy="248266"/>
          </a:xfrm>
        </p:spPr>
        <p:txBody>
          <a:bodyPr anchor="ctr"/>
          <a:lstStyle>
            <a:lvl1pPr marL="0" indent="0" algn="ctr">
              <a:buNone/>
              <a:defRPr sz="1500" b="1" baseline="0">
                <a:solidFill>
                  <a:schemeClr val="accent1"/>
                </a:solidFill>
              </a:defRPr>
            </a:lvl1pPr>
            <a:lvl2pPr marL="243000" indent="0">
              <a:buNone/>
              <a:defRPr/>
            </a:lvl2pPr>
            <a:lvl3pPr marL="472500" indent="0">
              <a:buNone/>
              <a:defRPr/>
            </a:lvl3pPr>
            <a:lvl4pPr marL="756000" indent="0">
              <a:buNone/>
              <a:defRPr/>
            </a:lvl4pPr>
            <a:lvl5pPr marL="1026000" indent="0">
              <a:buNone/>
              <a:defRPr/>
            </a:lvl5pPr>
          </a:lstStyle>
          <a:p>
            <a:pPr lvl="0"/>
            <a:r>
              <a:rPr lang="fr-CA" noProof="0" dirty="0"/>
              <a:t>Montant en $</a:t>
            </a:r>
          </a:p>
        </p:txBody>
      </p:sp>
      <p:sp>
        <p:nvSpPr>
          <p:cNvPr id="48" name="Text Placeholder 25"/>
          <p:cNvSpPr>
            <a:spLocks noGrp="1"/>
          </p:cNvSpPr>
          <p:nvPr>
            <p:ph type="body" sz="quarter" idx="20" hasCustomPrompt="1"/>
          </p:nvPr>
        </p:nvSpPr>
        <p:spPr>
          <a:xfrm>
            <a:off x="4745254" y="3522784"/>
            <a:ext cx="2701593" cy="1294611"/>
          </a:xfrm>
        </p:spPr>
        <p:txBody>
          <a:bodyPr anchor="ctr"/>
          <a:lstStyle>
            <a:lvl1pPr marL="0" indent="0" algn="ctr">
              <a:buNone/>
              <a:defRPr sz="1200" b="0" baseline="0">
                <a:solidFill>
                  <a:schemeClr val="accent3"/>
                </a:solidFill>
              </a:defRPr>
            </a:lvl1pPr>
            <a:lvl2pPr marL="243000" indent="0">
              <a:buNone/>
              <a:defRPr/>
            </a:lvl2pPr>
            <a:lvl3pPr marL="472500" indent="0">
              <a:buNone/>
              <a:defRPr/>
            </a:lvl3pPr>
            <a:lvl4pPr marL="756000" indent="0">
              <a:buNone/>
              <a:defRPr/>
            </a:lvl4pPr>
            <a:lvl5pPr marL="1026000" indent="0">
              <a:buNone/>
              <a:defRPr/>
            </a:lvl5pPr>
          </a:lstStyle>
          <a:p>
            <a:pPr lvl="0"/>
            <a:r>
              <a:rPr lang="fr-CA" noProof="0" dirty="0"/>
              <a:t>Détails de la transaction</a:t>
            </a:r>
          </a:p>
        </p:txBody>
      </p:sp>
      <p:sp>
        <p:nvSpPr>
          <p:cNvPr id="50" name="Round Single Corner Rectangle 49"/>
          <p:cNvSpPr/>
          <p:nvPr/>
        </p:nvSpPr>
        <p:spPr>
          <a:xfrm flipV="1">
            <a:off x="8229151" y="2025418"/>
            <a:ext cx="3122476" cy="3993780"/>
          </a:xfrm>
          <a:prstGeom prst="round1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51" name="Text Placeholder 25"/>
          <p:cNvSpPr>
            <a:spLocks noGrp="1"/>
          </p:cNvSpPr>
          <p:nvPr>
            <p:ph type="body" sz="quarter" idx="21" hasCustomPrompt="1"/>
          </p:nvPr>
        </p:nvSpPr>
        <p:spPr>
          <a:xfrm>
            <a:off x="8439593" y="2126243"/>
            <a:ext cx="2701593" cy="248266"/>
          </a:xfrm>
        </p:spPr>
        <p:txBody>
          <a:bodyPr anchor="ctr"/>
          <a:lstStyle>
            <a:lvl1pPr marL="0" indent="0" algn="ctr">
              <a:buNone/>
              <a:defRPr sz="900" b="1" baseline="0">
                <a:solidFill>
                  <a:schemeClr val="accent3"/>
                </a:solidFill>
              </a:defRPr>
            </a:lvl1pPr>
            <a:lvl2pPr marL="243000" indent="0">
              <a:buNone/>
              <a:defRPr/>
            </a:lvl2pPr>
            <a:lvl3pPr marL="472500" indent="0">
              <a:buNone/>
              <a:defRPr/>
            </a:lvl3pPr>
            <a:lvl4pPr marL="756000" indent="0">
              <a:buNone/>
              <a:defRPr/>
            </a:lvl4pPr>
            <a:lvl5pPr marL="1026000" indent="0">
              <a:buNone/>
              <a:defRPr/>
            </a:lvl5pPr>
          </a:lstStyle>
          <a:p>
            <a:pPr lvl="0"/>
            <a:r>
              <a:rPr lang="en-US" dirty="0"/>
              <a:t>Date</a:t>
            </a:r>
          </a:p>
        </p:txBody>
      </p:sp>
      <p:sp>
        <p:nvSpPr>
          <p:cNvPr id="52" name="Picture Placeholder 6"/>
          <p:cNvSpPr>
            <a:spLocks noGrp="1" noChangeAspect="1"/>
          </p:cNvSpPr>
          <p:nvPr>
            <p:ph type="pic" sz="quarter" idx="22" hasCustomPrompt="1"/>
          </p:nvPr>
        </p:nvSpPr>
        <p:spPr>
          <a:xfrm>
            <a:off x="8439593" y="2469556"/>
            <a:ext cx="2701592" cy="827555"/>
          </a:xfrm>
        </p:spPr>
        <p:txBody>
          <a:bodyPr anchor="ctr">
            <a:normAutofit/>
          </a:bodyPr>
          <a:lstStyle>
            <a:lvl1pPr marL="0" indent="0" algn="ctr">
              <a:buNone/>
              <a:defRPr sz="1200"/>
            </a:lvl1pPr>
          </a:lstStyle>
          <a:p>
            <a:r>
              <a:rPr lang="fr-CA" noProof="0" dirty="0"/>
              <a:t>Logo du client</a:t>
            </a:r>
          </a:p>
        </p:txBody>
      </p:sp>
      <p:sp>
        <p:nvSpPr>
          <p:cNvPr id="53" name="Text Placeholder 25"/>
          <p:cNvSpPr>
            <a:spLocks noGrp="1"/>
          </p:cNvSpPr>
          <p:nvPr>
            <p:ph type="body" sz="quarter" idx="23" hasCustomPrompt="1"/>
          </p:nvPr>
        </p:nvSpPr>
        <p:spPr>
          <a:xfrm>
            <a:off x="8439593" y="5069195"/>
            <a:ext cx="2701593" cy="248266"/>
          </a:xfrm>
        </p:spPr>
        <p:txBody>
          <a:bodyPr anchor="ctr"/>
          <a:lstStyle>
            <a:lvl1pPr marL="0" indent="0" algn="ctr">
              <a:buNone/>
              <a:defRPr sz="1500" b="1" baseline="0">
                <a:solidFill>
                  <a:schemeClr val="accent1"/>
                </a:solidFill>
              </a:defRPr>
            </a:lvl1pPr>
            <a:lvl2pPr marL="243000" indent="0">
              <a:buNone/>
              <a:defRPr/>
            </a:lvl2pPr>
            <a:lvl3pPr marL="472500" indent="0">
              <a:buNone/>
              <a:defRPr/>
            </a:lvl3pPr>
            <a:lvl4pPr marL="756000" indent="0">
              <a:buNone/>
              <a:defRPr/>
            </a:lvl4pPr>
            <a:lvl5pPr marL="1026000" indent="0">
              <a:buNone/>
              <a:defRPr/>
            </a:lvl5pPr>
          </a:lstStyle>
          <a:p>
            <a:pPr lvl="0"/>
            <a:r>
              <a:rPr lang="fr-CA" noProof="0" dirty="0"/>
              <a:t>Montant en $</a:t>
            </a:r>
          </a:p>
        </p:txBody>
      </p:sp>
      <p:sp>
        <p:nvSpPr>
          <p:cNvPr id="54" name="Text Placeholder 25"/>
          <p:cNvSpPr>
            <a:spLocks noGrp="1"/>
          </p:cNvSpPr>
          <p:nvPr>
            <p:ph type="body" sz="quarter" idx="24" hasCustomPrompt="1"/>
          </p:nvPr>
        </p:nvSpPr>
        <p:spPr>
          <a:xfrm>
            <a:off x="8439593" y="3522784"/>
            <a:ext cx="2701593" cy="1294611"/>
          </a:xfrm>
        </p:spPr>
        <p:txBody>
          <a:bodyPr anchor="ctr"/>
          <a:lstStyle>
            <a:lvl1pPr marL="0" indent="0" algn="ctr">
              <a:buNone/>
              <a:defRPr sz="1200" b="0" baseline="0">
                <a:solidFill>
                  <a:schemeClr val="accent3"/>
                </a:solidFill>
              </a:defRPr>
            </a:lvl1pPr>
            <a:lvl2pPr marL="243000" indent="0">
              <a:buNone/>
              <a:defRPr/>
            </a:lvl2pPr>
            <a:lvl3pPr marL="472500" indent="0">
              <a:buNone/>
              <a:defRPr/>
            </a:lvl3pPr>
            <a:lvl4pPr marL="756000" indent="0">
              <a:buNone/>
              <a:defRPr/>
            </a:lvl4pPr>
            <a:lvl5pPr marL="1026000" indent="0">
              <a:buNone/>
              <a:defRPr/>
            </a:lvl5pPr>
          </a:lstStyle>
          <a:p>
            <a:pPr lvl="0"/>
            <a:r>
              <a:rPr lang="fr-CA" noProof="0" dirty="0"/>
              <a:t>Détails de la transaction</a:t>
            </a:r>
          </a:p>
        </p:txBody>
      </p:sp>
      <p:sp>
        <p:nvSpPr>
          <p:cNvPr id="28" name="Slide Number Placeholder 3"/>
          <p:cNvSpPr>
            <a:spLocks noGrp="1"/>
          </p:cNvSpPr>
          <p:nvPr>
            <p:ph type="sldNum" sz="quarter" idx="4"/>
          </p:nvPr>
        </p:nvSpPr>
        <p:spPr>
          <a:xfrm>
            <a:off x="2" y="6273802"/>
            <a:ext cx="594732" cy="591479"/>
          </a:xfrm>
          <a:prstGeom prst="rect">
            <a:avLst/>
          </a:prstGeom>
        </p:spPr>
        <p:txBody>
          <a:bodyPr vert="horz" lIns="91440" tIns="45720" rIns="91440" bIns="45720" rtlCol="0" anchor="ctr"/>
          <a:lstStyle>
            <a:lvl1pPr algn="ctr">
              <a:defRPr sz="750" i="0">
                <a:solidFill>
                  <a:schemeClr val="tx1">
                    <a:tint val="75000"/>
                  </a:schemeClr>
                </a:solidFill>
              </a:defRPr>
            </a:lvl1pPr>
          </a:lstStyle>
          <a:p>
            <a:fld id="{7ED523C7-19E8-B540-9857-8D49DD13762D}" type="slidenum">
              <a:rPr lang="en-CA" smtClean="0"/>
              <a:pPr/>
              <a:t>‹N°›</a:t>
            </a:fld>
            <a:endParaRPr lang="en-CA" dirty="0"/>
          </a:p>
        </p:txBody>
      </p:sp>
      <p:sp>
        <p:nvSpPr>
          <p:cNvPr id="29" name="Title 1"/>
          <p:cNvSpPr>
            <a:spLocks noGrp="1"/>
          </p:cNvSpPr>
          <p:nvPr>
            <p:ph type="title" hasCustomPrompt="1"/>
          </p:nvPr>
        </p:nvSpPr>
        <p:spPr>
          <a:xfrm>
            <a:off x="478367" y="195256"/>
            <a:ext cx="9568159" cy="1013800"/>
          </a:xfrm>
          <a:prstGeom prst="rect">
            <a:avLst/>
          </a:prstGeom>
        </p:spPr>
        <p:txBody>
          <a:bodyPr anchor="ctr" anchorCtr="0"/>
          <a:lstStyle>
            <a:lvl1pPr>
              <a:defRPr sz="2400" b="1" i="0" baseline="0">
                <a:solidFill>
                  <a:schemeClr val="accent1"/>
                </a:solidFill>
              </a:defRPr>
            </a:lvl1pPr>
          </a:lstStyle>
          <a:p>
            <a:r>
              <a:rPr lang="fr-CA" noProof="0" dirty="0"/>
              <a:t>Cliquez ici pour ajouter un titre</a:t>
            </a:r>
            <a:endParaRPr lang="en-US" dirty="0"/>
          </a:p>
        </p:txBody>
      </p:sp>
      <p:pic>
        <p:nvPicPr>
          <p:cNvPr id="30" name="Picture 29"/>
          <p:cNvPicPr>
            <a:picLocks noChangeAspect="1"/>
          </p:cNvPicPr>
          <p:nvPr/>
        </p:nvPicPr>
        <p:blipFill>
          <a:blip r:embed="rId3">
            <a:alphaModFix amt="35000"/>
          </a:blip>
          <a:stretch>
            <a:fillRect/>
          </a:stretch>
        </p:blipFill>
        <p:spPr>
          <a:xfrm>
            <a:off x="2115592" y="5689385"/>
            <a:ext cx="640813" cy="148760"/>
          </a:xfrm>
          <a:prstGeom prst="rect">
            <a:avLst/>
          </a:prstGeom>
          <a:noFill/>
          <a:ln>
            <a:noFill/>
          </a:ln>
        </p:spPr>
      </p:pic>
      <p:pic>
        <p:nvPicPr>
          <p:cNvPr id="31" name="Picture 30"/>
          <p:cNvPicPr>
            <a:picLocks noChangeAspect="1"/>
          </p:cNvPicPr>
          <p:nvPr/>
        </p:nvPicPr>
        <p:blipFill>
          <a:blip r:embed="rId3">
            <a:alphaModFix amt="35000"/>
          </a:blip>
          <a:stretch>
            <a:fillRect/>
          </a:stretch>
        </p:blipFill>
        <p:spPr>
          <a:xfrm>
            <a:off x="5775642" y="5689385"/>
            <a:ext cx="640813" cy="148760"/>
          </a:xfrm>
          <a:prstGeom prst="rect">
            <a:avLst/>
          </a:prstGeom>
          <a:noFill/>
          <a:ln>
            <a:noFill/>
          </a:ln>
        </p:spPr>
      </p:pic>
      <p:pic>
        <p:nvPicPr>
          <p:cNvPr id="32" name="Picture 31"/>
          <p:cNvPicPr>
            <a:picLocks noChangeAspect="1"/>
          </p:cNvPicPr>
          <p:nvPr/>
        </p:nvPicPr>
        <p:blipFill>
          <a:blip r:embed="rId3">
            <a:alphaModFix amt="35000"/>
          </a:blip>
          <a:stretch>
            <a:fillRect/>
          </a:stretch>
        </p:blipFill>
        <p:spPr>
          <a:xfrm>
            <a:off x="9469982" y="5689385"/>
            <a:ext cx="640813" cy="148760"/>
          </a:xfrm>
          <a:prstGeom prst="rect">
            <a:avLst/>
          </a:prstGeom>
          <a:noFill/>
          <a:ln>
            <a:noFill/>
          </a:ln>
        </p:spPr>
      </p:pic>
      <p:sp>
        <p:nvSpPr>
          <p:cNvPr id="2" name="Footer Placeholder 1"/>
          <p:cNvSpPr>
            <a:spLocks noGrp="1"/>
          </p:cNvSpPr>
          <p:nvPr>
            <p:ph type="ftr" sz="quarter" idx="25"/>
          </p:nvPr>
        </p:nvSpPr>
        <p:spPr/>
        <p:txBody>
          <a:bodyPr/>
          <a:lstStyle/>
          <a:p>
            <a:endParaRPr lang="en-CA"/>
          </a:p>
        </p:txBody>
      </p:sp>
    </p:spTree>
    <p:extLst>
      <p:ext uri="{BB962C8B-B14F-4D97-AF65-F5344CB8AC3E}">
        <p14:creationId xmlns:p14="http://schemas.microsoft.com/office/powerpoint/2010/main" val="3765369338"/>
      </p:ext>
    </p:extLst>
  </p:cSld>
  <p:clrMapOvr>
    <a:masterClrMapping/>
  </p:clrMapOvr>
</p:sldLayout>
</file>

<file path=ppt/slideLayouts/slideLayout21.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p:cSld name="Encarts de transaction : FA ‒ Clair">
    <p:bg>
      <p:bgPr>
        <a:solidFill>
          <a:schemeClr val="bg1"/>
        </a:solidFill>
        <a:effectLst/>
      </p:bgPr>
    </p:bg>
    <p:spTree>
      <p:nvGrpSpPr>
        <p:cNvPr id="1" name=""/>
        <p:cNvGrpSpPr/>
        <p:nvPr/>
      </p:nvGrpSpPr>
      <p:grpSpPr>
        <a:xfrm>
          <a:off x="0" y="0"/>
          <a:ext cx="0" cy="0"/>
          <a:chOff x="0" y="0"/>
          <a:chExt cx="0" cy="0"/>
        </a:xfrm>
      </p:grpSpPr>
      <p:pic>
        <p:nvPicPr>
          <p:cNvPr id="27" name="Picture 26"/>
          <p:cNvPicPr>
            <a:picLocks noChangeAspect="1"/>
          </p:cNvPicPr>
          <p:nvPr/>
        </p:nvPicPr>
        <p:blipFill>
          <a:blip r:embed="rId2"/>
          <a:stretch>
            <a:fillRect/>
          </a:stretch>
        </p:blipFill>
        <p:spPr>
          <a:xfrm>
            <a:off x="0" y="0"/>
            <a:ext cx="12192000" cy="1371600"/>
          </a:xfrm>
          <a:prstGeom prst="rect">
            <a:avLst/>
          </a:prstGeom>
        </p:spPr>
      </p:pic>
      <p:sp>
        <p:nvSpPr>
          <p:cNvPr id="5" name="Round Single Corner Rectangle 4"/>
          <p:cNvSpPr/>
          <p:nvPr/>
        </p:nvSpPr>
        <p:spPr>
          <a:xfrm flipV="1">
            <a:off x="874762" y="2025418"/>
            <a:ext cx="3122476" cy="3993780"/>
          </a:xfrm>
          <a:prstGeom prst="round1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3" name="Text Placeholder 25"/>
          <p:cNvSpPr>
            <a:spLocks noGrp="1"/>
          </p:cNvSpPr>
          <p:nvPr>
            <p:ph type="body" sz="quarter" idx="13" hasCustomPrompt="1"/>
          </p:nvPr>
        </p:nvSpPr>
        <p:spPr>
          <a:xfrm>
            <a:off x="1085205" y="2126243"/>
            <a:ext cx="2701593" cy="248266"/>
          </a:xfrm>
        </p:spPr>
        <p:txBody>
          <a:bodyPr anchor="ctr"/>
          <a:lstStyle>
            <a:lvl1pPr marL="0" indent="0" algn="ctr">
              <a:buNone/>
              <a:defRPr sz="900" b="1" baseline="0">
                <a:solidFill>
                  <a:schemeClr val="accent3"/>
                </a:solidFill>
              </a:defRPr>
            </a:lvl1pPr>
            <a:lvl2pPr marL="243000" indent="0">
              <a:buNone/>
              <a:defRPr/>
            </a:lvl2pPr>
            <a:lvl3pPr marL="472500" indent="0">
              <a:buNone/>
              <a:defRPr/>
            </a:lvl3pPr>
            <a:lvl4pPr marL="756000" indent="0">
              <a:buNone/>
              <a:defRPr/>
            </a:lvl4pPr>
            <a:lvl5pPr marL="1026000" indent="0">
              <a:buNone/>
              <a:defRPr/>
            </a:lvl5pPr>
          </a:lstStyle>
          <a:p>
            <a:pPr lvl="0"/>
            <a:r>
              <a:rPr lang="en-US" dirty="0"/>
              <a:t>Date</a:t>
            </a:r>
          </a:p>
        </p:txBody>
      </p:sp>
      <p:sp>
        <p:nvSpPr>
          <p:cNvPr id="7" name="Picture Placeholder 6"/>
          <p:cNvSpPr>
            <a:spLocks noGrp="1" noChangeAspect="1"/>
          </p:cNvSpPr>
          <p:nvPr>
            <p:ph type="pic" sz="quarter" idx="14" hasCustomPrompt="1"/>
          </p:nvPr>
        </p:nvSpPr>
        <p:spPr>
          <a:xfrm>
            <a:off x="1085205" y="2467066"/>
            <a:ext cx="2701593" cy="827555"/>
          </a:xfrm>
        </p:spPr>
        <p:txBody>
          <a:bodyPr anchor="ctr">
            <a:normAutofit/>
          </a:bodyPr>
          <a:lstStyle>
            <a:lvl1pPr marL="0" indent="0" algn="ctr">
              <a:buNone/>
              <a:defRPr sz="1200"/>
            </a:lvl1pPr>
          </a:lstStyle>
          <a:p>
            <a:r>
              <a:rPr lang="en-CA" dirty="0"/>
              <a:t>Logo</a:t>
            </a:r>
          </a:p>
        </p:txBody>
      </p:sp>
      <p:sp>
        <p:nvSpPr>
          <p:cNvPr id="18" name="Text Placeholder 25"/>
          <p:cNvSpPr>
            <a:spLocks noGrp="1"/>
          </p:cNvSpPr>
          <p:nvPr>
            <p:ph type="body" sz="quarter" idx="16" hasCustomPrompt="1"/>
          </p:nvPr>
        </p:nvSpPr>
        <p:spPr>
          <a:xfrm>
            <a:off x="1085205" y="3387174"/>
            <a:ext cx="2701593" cy="245252"/>
          </a:xfrm>
        </p:spPr>
        <p:txBody>
          <a:bodyPr anchor="ctr"/>
          <a:lstStyle>
            <a:lvl1pPr marL="0" indent="0" algn="ctr">
              <a:buNone/>
              <a:defRPr sz="900" b="0" baseline="0">
                <a:solidFill>
                  <a:schemeClr val="accent3"/>
                </a:solidFill>
              </a:defRPr>
            </a:lvl1pPr>
            <a:lvl2pPr marL="243000" indent="0">
              <a:buNone/>
              <a:defRPr/>
            </a:lvl2pPr>
            <a:lvl3pPr marL="472500" indent="0">
              <a:buNone/>
              <a:defRPr/>
            </a:lvl3pPr>
            <a:lvl4pPr marL="756000" indent="0">
              <a:buNone/>
              <a:defRPr/>
            </a:lvl4pPr>
            <a:lvl5pPr marL="1026000" indent="0">
              <a:buNone/>
              <a:defRPr/>
            </a:lvl5pPr>
          </a:lstStyle>
          <a:p>
            <a:pPr lvl="0"/>
            <a:r>
              <a:rPr lang="fr-CA" noProof="0" dirty="0"/>
              <a:t>Détails de la transaction</a:t>
            </a:r>
          </a:p>
        </p:txBody>
      </p:sp>
      <p:sp>
        <p:nvSpPr>
          <p:cNvPr id="22" name="Picture Placeholder 6"/>
          <p:cNvSpPr>
            <a:spLocks noGrp="1" noChangeAspect="1"/>
          </p:cNvSpPr>
          <p:nvPr>
            <p:ph type="pic" sz="quarter" idx="17" hasCustomPrompt="1"/>
          </p:nvPr>
        </p:nvSpPr>
        <p:spPr>
          <a:xfrm>
            <a:off x="1085205" y="3724983"/>
            <a:ext cx="2701593" cy="827555"/>
          </a:xfrm>
        </p:spPr>
        <p:txBody>
          <a:bodyPr anchor="ctr">
            <a:normAutofit/>
          </a:bodyPr>
          <a:lstStyle>
            <a:lvl1pPr marL="0" indent="0" algn="ctr">
              <a:buNone/>
              <a:defRPr sz="1200"/>
            </a:lvl1pPr>
          </a:lstStyle>
          <a:p>
            <a:r>
              <a:rPr lang="en-CA" dirty="0"/>
              <a:t>Logo</a:t>
            </a:r>
          </a:p>
        </p:txBody>
      </p:sp>
      <p:sp>
        <p:nvSpPr>
          <p:cNvPr id="23" name="Text Placeholder 25"/>
          <p:cNvSpPr>
            <a:spLocks noGrp="1"/>
          </p:cNvSpPr>
          <p:nvPr>
            <p:ph type="body" sz="quarter" idx="18" hasCustomPrompt="1"/>
          </p:nvPr>
        </p:nvSpPr>
        <p:spPr>
          <a:xfrm>
            <a:off x="1085205" y="4645091"/>
            <a:ext cx="2701593" cy="936120"/>
          </a:xfrm>
        </p:spPr>
        <p:txBody>
          <a:bodyPr anchor="ctr"/>
          <a:lstStyle>
            <a:lvl1pPr marL="0" indent="0" algn="ctr">
              <a:buNone/>
              <a:defRPr sz="1050" b="0" baseline="0">
                <a:solidFill>
                  <a:schemeClr val="accent3"/>
                </a:solidFill>
              </a:defRPr>
            </a:lvl1pPr>
            <a:lvl2pPr marL="243000" indent="0">
              <a:buNone/>
              <a:defRPr/>
            </a:lvl2pPr>
            <a:lvl3pPr marL="472500" indent="0">
              <a:buNone/>
              <a:defRPr/>
            </a:lvl3pPr>
            <a:lvl4pPr marL="756000" indent="0">
              <a:buNone/>
              <a:defRPr/>
            </a:lvl4pPr>
            <a:lvl5pPr marL="1026000" indent="0">
              <a:buNone/>
              <a:defRPr/>
            </a:lvl5pPr>
          </a:lstStyle>
          <a:p>
            <a:pPr lvl="0"/>
            <a:r>
              <a:rPr lang="fr-CA" noProof="0" dirty="0"/>
              <a:t>Texte sur la transaction</a:t>
            </a:r>
          </a:p>
        </p:txBody>
      </p:sp>
      <p:sp>
        <p:nvSpPr>
          <p:cNvPr id="12" name="Round Single Corner Rectangle 11"/>
          <p:cNvSpPr/>
          <p:nvPr/>
        </p:nvSpPr>
        <p:spPr>
          <a:xfrm flipV="1">
            <a:off x="4534763" y="2025418"/>
            <a:ext cx="3122476" cy="3993780"/>
          </a:xfrm>
          <a:prstGeom prst="round1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4" name="Text Placeholder 25"/>
          <p:cNvSpPr>
            <a:spLocks noGrp="1"/>
          </p:cNvSpPr>
          <p:nvPr>
            <p:ph type="body" sz="quarter" idx="19" hasCustomPrompt="1"/>
          </p:nvPr>
        </p:nvSpPr>
        <p:spPr>
          <a:xfrm>
            <a:off x="4745205" y="2126243"/>
            <a:ext cx="2701593" cy="248266"/>
          </a:xfrm>
        </p:spPr>
        <p:txBody>
          <a:bodyPr anchor="ctr"/>
          <a:lstStyle>
            <a:lvl1pPr marL="0" indent="0" algn="ctr">
              <a:buNone/>
              <a:defRPr sz="900" b="1" baseline="0">
                <a:solidFill>
                  <a:schemeClr val="accent3"/>
                </a:solidFill>
              </a:defRPr>
            </a:lvl1pPr>
            <a:lvl2pPr marL="243000" indent="0">
              <a:buNone/>
              <a:defRPr/>
            </a:lvl2pPr>
            <a:lvl3pPr marL="472500" indent="0">
              <a:buNone/>
              <a:defRPr/>
            </a:lvl3pPr>
            <a:lvl4pPr marL="756000" indent="0">
              <a:buNone/>
              <a:defRPr/>
            </a:lvl4pPr>
            <a:lvl5pPr marL="1026000" indent="0">
              <a:buNone/>
              <a:defRPr/>
            </a:lvl5pPr>
          </a:lstStyle>
          <a:p>
            <a:pPr lvl="0"/>
            <a:r>
              <a:rPr lang="en-US" dirty="0"/>
              <a:t>Date</a:t>
            </a:r>
          </a:p>
        </p:txBody>
      </p:sp>
      <p:sp>
        <p:nvSpPr>
          <p:cNvPr id="15" name="Picture Placeholder 6"/>
          <p:cNvSpPr>
            <a:spLocks noGrp="1" noChangeAspect="1"/>
          </p:cNvSpPr>
          <p:nvPr>
            <p:ph type="pic" sz="quarter" idx="20" hasCustomPrompt="1"/>
          </p:nvPr>
        </p:nvSpPr>
        <p:spPr>
          <a:xfrm>
            <a:off x="4745205" y="2467066"/>
            <a:ext cx="2701592" cy="827555"/>
          </a:xfrm>
        </p:spPr>
        <p:txBody>
          <a:bodyPr anchor="ctr">
            <a:normAutofit/>
          </a:bodyPr>
          <a:lstStyle>
            <a:lvl1pPr marL="0" indent="0" algn="ctr">
              <a:buNone/>
              <a:defRPr sz="1200"/>
            </a:lvl1pPr>
          </a:lstStyle>
          <a:p>
            <a:r>
              <a:rPr lang="en-CA" dirty="0"/>
              <a:t>Logo</a:t>
            </a:r>
          </a:p>
        </p:txBody>
      </p:sp>
      <p:sp>
        <p:nvSpPr>
          <p:cNvPr id="16" name="Text Placeholder 25"/>
          <p:cNvSpPr>
            <a:spLocks noGrp="1"/>
          </p:cNvSpPr>
          <p:nvPr>
            <p:ph type="body" sz="quarter" idx="21" hasCustomPrompt="1"/>
          </p:nvPr>
        </p:nvSpPr>
        <p:spPr>
          <a:xfrm>
            <a:off x="4745205" y="3387174"/>
            <a:ext cx="2701593" cy="245252"/>
          </a:xfrm>
        </p:spPr>
        <p:txBody>
          <a:bodyPr anchor="ctr"/>
          <a:lstStyle>
            <a:lvl1pPr marL="0" indent="0" algn="ctr">
              <a:buNone/>
              <a:defRPr sz="900" b="0" baseline="0">
                <a:solidFill>
                  <a:schemeClr val="accent3"/>
                </a:solidFill>
              </a:defRPr>
            </a:lvl1pPr>
            <a:lvl2pPr marL="243000" indent="0">
              <a:buNone/>
              <a:defRPr/>
            </a:lvl2pPr>
            <a:lvl3pPr marL="472500" indent="0">
              <a:buNone/>
              <a:defRPr/>
            </a:lvl3pPr>
            <a:lvl4pPr marL="756000" indent="0">
              <a:buNone/>
              <a:defRPr/>
            </a:lvl4pPr>
            <a:lvl5pPr marL="1026000" indent="0">
              <a:buNone/>
              <a:defRPr/>
            </a:lvl5pPr>
          </a:lstStyle>
          <a:p>
            <a:pPr lvl="0"/>
            <a:r>
              <a:rPr lang="fr-CA" noProof="0" dirty="0"/>
              <a:t>Détails de la transaction</a:t>
            </a:r>
          </a:p>
        </p:txBody>
      </p:sp>
      <p:sp>
        <p:nvSpPr>
          <p:cNvPr id="19" name="Picture Placeholder 6"/>
          <p:cNvSpPr>
            <a:spLocks noGrp="1" noChangeAspect="1"/>
          </p:cNvSpPr>
          <p:nvPr>
            <p:ph type="pic" sz="quarter" idx="22" hasCustomPrompt="1"/>
          </p:nvPr>
        </p:nvSpPr>
        <p:spPr>
          <a:xfrm>
            <a:off x="4745205" y="3724983"/>
            <a:ext cx="2701592" cy="827555"/>
          </a:xfrm>
        </p:spPr>
        <p:txBody>
          <a:bodyPr anchor="ctr">
            <a:normAutofit/>
          </a:bodyPr>
          <a:lstStyle>
            <a:lvl1pPr marL="0" indent="0" algn="ctr">
              <a:buNone/>
              <a:defRPr sz="1200"/>
            </a:lvl1pPr>
          </a:lstStyle>
          <a:p>
            <a:r>
              <a:rPr lang="en-CA" dirty="0"/>
              <a:t>Logo</a:t>
            </a:r>
          </a:p>
        </p:txBody>
      </p:sp>
      <p:sp>
        <p:nvSpPr>
          <p:cNvPr id="20" name="Text Placeholder 25"/>
          <p:cNvSpPr>
            <a:spLocks noGrp="1"/>
          </p:cNvSpPr>
          <p:nvPr>
            <p:ph type="body" sz="quarter" idx="23" hasCustomPrompt="1"/>
          </p:nvPr>
        </p:nvSpPr>
        <p:spPr>
          <a:xfrm>
            <a:off x="4745205" y="4645091"/>
            <a:ext cx="2701593" cy="936120"/>
          </a:xfrm>
        </p:spPr>
        <p:txBody>
          <a:bodyPr anchor="ctr"/>
          <a:lstStyle>
            <a:lvl1pPr marL="0" indent="0" algn="ctr">
              <a:buNone/>
              <a:defRPr sz="1050" b="0" baseline="0">
                <a:solidFill>
                  <a:schemeClr val="accent3"/>
                </a:solidFill>
              </a:defRPr>
            </a:lvl1pPr>
            <a:lvl2pPr marL="243000" indent="0">
              <a:buNone/>
              <a:defRPr/>
            </a:lvl2pPr>
            <a:lvl3pPr marL="472500" indent="0">
              <a:buNone/>
              <a:defRPr/>
            </a:lvl3pPr>
            <a:lvl4pPr marL="756000" indent="0">
              <a:buNone/>
              <a:defRPr/>
            </a:lvl4pPr>
            <a:lvl5pPr marL="1026000" indent="0">
              <a:buNone/>
              <a:defRPr/>
            </a:lvl5pPr>
          </a:lstStyle>
          <a:p>
            <a:pPr lvl="0"/>
            <a:r>
              <a:rPr lang="fr-CA" noProof="0" dirty="0"/>
              <a:t>Texte sur la transaction</a:t>
            </a:r>
          </a:p>
        </p:txBody>
      </p:sp>
      <p:sp>
        <p:nvSpPr>
          <p:cNvPr id="21" name="Round Single Corner Rectangle 20"/>
          <p:cNvSpPr/>
          <p:nvPr/>
        </p:nvSpPr>
        <p:spPr>
          <a:xfrm flipV="1">
            <a:off x="8230275" y="2025418"/>
            <a:ext cx="3122476" cy="3993780"/>
          </a:xfrm>
          <a:prstGeom prst="round1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24" name="Text Placeholder 25"/>
          <p:cNvSpPr>
            <a:spLocks noGrp="1"/>
          </p:cNvSpPr>
          <p:nvPr>
            <p:ph type="body" sz="quarter" idx="24" hasCustomPrompt="1"/>
          </p:nvPr>
        </p:nvSpPr>
        <p:spPr>
          <a:xfrm>
            <a:off x="8440718" y="2126243"/>
            <a:ext cx="2701593" cy="248266"/>
          </a:xfrm>
        </p:spPr>
        <p:txBody>
          <a:bodyPr anchor="ctr"/>
          <a:lstStyle>
            <a:lvl1pPr marL="0" indent="0" algn="ctr">
              <a:buNone/>
              <a:defRPr sz="900" b="1" baseline="0">
                <a:solidFill>
                  <a:schemeClr val="accent3"/>
                </a:solidFill>
              </a:defRPr>
            </a:lvl1pPr>
            <a:lvl2pPr marL="243000" indent="0">
              <a:buNone/>
              <a:defRPr/>
            </a:lvl2pPr>
            <a:lvl3pPr marL="472500" indent="0">
              <a:buNone/>
              <a:defRPr/>
            </a:lvl3pPr>
            <a:lvl4pPr marL="756000" indent="0">
              <a:buNone/>
              <a:defRPr/>
            </a:lvl4pPr>
            <a:lvl5pPr marL="1026000" indent="0">
              <a:buNone/>
              <a:defRPr/>
            </a:lvl5pPr>
          </a:lstStyle>
          <a:p>
            <a:pPr lvl="0"/>
            <a:r>
              <a:rPr lang="en-US" dirty="0"/>
              <a:t>Date</a:t>
            </a:r>
          </a:p>
        </p:txBody>
      </p:sp>
      <p:sp>
        <p:nvSpPr>
          <p:cNvPr id="25" name="Picture Placeholder 6"/>
          <p:cNvSpPr>
            <a:spLocks noGrp="1" noChangeAspect="1"/>
          </p:cNvSpPr>
          <p:nvPr>
            <p:ph type="pic" sz="quarter" idx="25" hasCustomPrompt="1"/>
          </p:nvPr>
        </p:nvSpPr>
        <p:spPr>
          <a:xfrm>
            <a:off x="8440718" y="2467066"/>
            <a:ext cx="2701593" cy="827555"/>
          </a:xfrm>
        </p:spPr>
        <p:txBody>
          <a:bodyPr anchor="ctr">
            <a:normAutofit/>
          </a:bodyPr>
          <a:lstStyle>
            <a:lvl1pPr marL="0" indent="0" algn="ctr">
              <a:buNone/>
              <a:defRPr sz="1200"/>
            </a:lvl1pPr>
          </a:lstStyle>
          <a:p>
            <a:r>
              <a:rPr lang="en-CA" dirty="0"/>
              <a:t>Logo</a:t>
            </a:r>
          </a:p>
        </p:txBody>
      </p:sp>
      <p:sp>
        <p:nvSpPr>
          <p:cNvPr id="26" name="Text Placeholder 25"/>
          <p:cNvSpPr>
            <a:spLocks noGrp="1"/>
          </p:cNvSpPr>
          <p:nvPr>
            <p:ph type="body" sz="quarter" idx="26" hasCustomPrompt="1"/>
          </p:nvPr>
        </p:nvSpPr>
        <p:spPr>
          <a:xfrm>
            <a:off x="8440718" y="3387174"/>
            <a:ext cx="2701593" cy="245252"/>
          </a:xfrm>
        </p:spPr>
        <p:txBody>
          <a:bodyPr anchor="ctr"/>
          <a:lstStyle>
            <a:lvl1pPr marL="0" indent="0" algn="ctr">
              <a:buNone/>
              <a:defRPr sz="900" b="0" baseline="0">
                <a:solidFill>
                  <a:schemeClr val="accent3"/>
                </a:solidFill>
              </a:defRPr>
            </a:lvl1pPr>
            <a:lvl2pPr marL="243000" indent="0">
              <a:buNone/>
              <a:defRPr/>
            </a:lvl2pPr>
            <a:lvl3pPr marL="472500" indent="0">
              <a:buNone/>
              <a:defRPr/>
            </a:lvl3pPr>
            <a:lvl4pPr marL="756000" indent="0">
              <a:buNone/>
              <a:defRPr/>
            </a:lvl4pPr>
            <a:lvl5pPr marL="1026000" indent="0">
              <a:buNone/>
              <a:defRPr/>
            </a:lvl5pPr>
          </a:lstStyle>
          <a:p>
            <a:pPr lvl="0"/>
            <a:r>
              <a:rPr lang="fr-CA" noProof="0" dirty="0"/>
              <a:t>Détails de la transaction</a:t>
            </a:r>
          </a:p>
        </p:txBody>
      </p:sp>
      <p:sp>
        <p:nvSpPr>
          <p:cNvPr id="28" name="Picture Placeholder 6"/>
          <p:cNvSpPr>
            <a:spLocks noGrp="1" noChangeAspect="1"/>
          </p:cNvSpPr>
          <p:nvPr>
            <p:ph type="pic" sz="quarter" idx="27" hasCustomPrompt="1"/>
          </p:nvPr>
        </p:nvSpPr>
        <p:spPr>
          <a:xfrm>
            <a:off x="8440718" y="3724983"/>
            <a:ext cx="2701593" cy="827555"/>
          </a:xfrm>
        </p:spPr>
        <p:txBody>
          <a:bodyPr anchor="ctr">
            <a:normAutofit/>
          </a:bodyPr>
          <a:lstStyle>
            <a:lvl1pPr marL="0" indent="0" algn="ctr">
              <a:buNone/>
              <a:defRPr sz="1200"/>
            </a:lvl1pPr>
          </a:lstStyle>
          <a:p>
            <a:r>
              <a:rPr lang="en-CA" dirty="0"/>
              <a:t>Logo</a:t>
            </a:r>
          </a:p>
        </p:txBody>
      </p:sp>
      <p:sp>
        <p:nvSpPr>
          <p:cNvPr id="29" name="Text Placeholder 25"/>
          <p:cNvSpPr>
            <a:spLocks noGrp="1"/>
          </p:cNvSpPr>
          <p:nvPr>
            <p:ph type="body" sz="quarter" idx="28" hasCustomPrompt="1"/>
          </p:nvPr>
        </p:nvSpPr>
        <p:spPr>
          <a:xfrm>
            <a:off x="8440718" y="4645091"/>
            <a:ext cx="2701593" cy="936120"/>
          </a:xfrm>
        </p:spPr>
        <p:txBody>
          <a:bodyPr anchor="ctr"/>
          <a:lstStyle>
            <a:lvl1pPr marL="0" indent="0" algn="ctr">
              <a:buNone/>
              <a:defRPr sz="1050" b="0" baseline="0">
                <a:solidFill>
                  <a:schemeClr val="accent3"/>
                </a:solidFill>
              </a:defRPr>
            </a:lvl1pPr>
            <a:lvl2pPr marL="243000" indent="0">
              <a:buNone/>
              <a:defRPr/>
            </a:lvl2pPr>
            <a:lvl3pPr marL="472500" indent="0">
              <a:buNone/>
              <a:defRPr/>
            </a:lvl3pPr>
            <a:lvl4pPr marL="756000" indent="0">
              <a:buNone/>
              <a:defRPr/>
            </a:lvl4pPr>
            <a:lvl5pPr marL="1026000" indent="0">
              <a:buNone/>
              <a:defRPr/>
            </a:lvl5pPr>
          </a:lstStyle>
          <a:p>
            <a:pPr lvl="0"/>
            <a:r>
              <a:rPr lang="fr-CA" noProof="0" dirty="0"/>
              <a:t>Texte sur la transaction</a:t>
            </a:r>
          </a:p>
        </p:txBody>
      </p:sp>
      <p:sp>
        <p:nvSpPr>
          <p:cNvPr id="33" name="Slide Number Placeholder 3"/>
          <p:cNvSpPr>
            <a:spLocks noGrp="1"/>
          </p:cNvSpPr>
          <p:nvPr>
            <p:ph type="sldNum" sz="quarter" idx="4"/>
          </p:nvPr>
        </p:nvSpPr>
        <p:spPr>
          <a:xfrm>
            <a:off x="2" y="6273802"/>
            <a:ext cx="594732" cy="591479"/>
          </a:xfrm>
          <a:prstGeom prst="rect">
            <a:avLst/>
          </a:prstGeom>
        </p:spPr>
        <p:txBody>
          <a:bodyPr vert="horz" lIns="91440" tIns="45720" rIns="91440" bIns="45720" rtlCol="0" anchor="ctr"/>
          <a:lstStyle>
            <a:lvl1pPr algn="ctr">
              <a:defRPr sz="750" i="0">
                <a:solidFill>
                  <a:schemeClr val="tx1">
                    <a:tint val="75000"/>
                  </a:schemeClr>
                </a:solidFill>
              </a:defRPr>
            </a:lvl1pPr>
          </a:lstStyle>
          <a:p>
            <a:fld id="{7ED523C7-19E8-B540-9857-8D49DD13762D}" type="slidenum">
              <a:rPr lang="en-CA" smtClean="0"/>
              <a:pPr/>
              <a:t>‹N°›</a:t>
            </a:fld>
            <a:endParaRPr lang="en-CA" dirty="0"/>
          </a:p>
        </p:txBody>
      </p:sp>
      <p:sp>
        <p:nvSpPr>
          <p:cNvPr id="34" name="Title 1"/>
          <p:cNvSpPr>
            <a:spLocks noGrp="1"/>
          </p:cNvSpPr>
          <p:nvPr>
            <p:ph type="title" hasCustomPrompt="1"/>
          </p:nvPr>
        </p:nvSpPr>
        <p:spPr>
          <a:xfrm>
            <a:off x="478367" y="195256"/>
            <a:ext cx="9568159" cy="1013800"/>
          </a:xfrm>
          <a:prstGeom prst="rect">
            <a:avLst/>
          </a:prstGeom>
        </p:spPr>
        <p:txBody>
          <a:bodyPr anchor="ctr" anchorCtr="0"/>
          <a:lstStyle>
            <a:lvl1pPr>
              <a:defRPr sz="2400" b="1" i="0" baseline="0">
                <a:solidFill>
                  <a:schemeClr val="accent1"/>
                </a:solidFill>
              </a:defRPr>
            </a:lvl1pPr>
          </a:lstStyle>
          <a:p>
            <a:r>
              <a:rPr lang="fr-CA" noProof="0" dirty="0"/>
              <a:t>Cliquez ici pour ajouter un titre</a:t>
            </a:r>
            <a:endParaRPr lang="en-US" dirty="0"/>
          </a:p>
        </p:txBody>
      </p:sp>
      <p:pic>
        <p:nvPicPr>
          <p:cNvPr id="35" name="Picture 34"/>
          <p:cNvPicPr>
            <a:picLocks noChangeAspect="1"/>
          </p:cNvPicPr>
          <p:nvPr/>
        </p:nvPicPr>
        <p:blipFill>
          <a:blip r:embed="rId3">
            <a:alphaModFix amt="35000"/>
          </a:blip>
          <a:stretch>
            <a:fillRect/>
          </a:stretch>
        </p:blipFill>
        <p:spPr>
          <a:xfrm>
            <a:off x="2115592" y="5689385"/>
            <a:ext cx="640813" cy="148760"/>
          </a:xfrm>
          <a:prstGeom prst="rect">
            <a:avLst/>
          </a:prstGeom>
          <a:noFill/>
          <a:ln>
            <a:noFill/>
          </a:ln>
        </p:spPr>
      </p:pic>
      <p:pic>
        <p:nvPicPr>
          <p:cNvPr id="36" name="Picture 35"/>
          <p:cNvPicPr>
            <a:picLocks noChangeAspect="1"/>
          </p:cNvPicPr>
          <p:nvPr/>
        </p:nvPicPr>
        <p:blipFill>
          <a:blip r:embed="rId3">
            <a:alphaModFix amt="35000"/>
          </a:blip>
          <a:stretch>
            <a:fillRect/>
          </a:stretch>
        </p:blipFill>
        <p:spPr>
          <a:xfrm>
            <a:off x="5775642" y="5689385"/>
            <a:ext cx="640813" cy="148760"/>
          </a:xfrm>
          <a:prstGeom prst="rect">
            <a:avLst/>
          </a:prstGeom>
          <a:noFill/>
          <a:ln>
            <a:noFill/>
          </a:ln>
        </p:spPr>
      </p:pic>
      <p:pic>
        <p:nvPicPr>
          <p:cNvPr id="37" name="Picture 36"/>
          <p:cNvPicPr>
            <a:picLocks noChangeAspect="1"/>
          </p:cNvPicPr>
          <p:nvPr/>
        </p:nvPicPr>
        <p:blipFill>
          <a:blip r:embed="rId3">
            <a:alphaModFix amt="35000"/>
          </a:blip>
          <a:stretch>
            <a:fillRect/>
          </a:stretch>
        </p:blipFill>
        <p:spPr>
          <a:xfrm>
            <a:off x="9469982" y="5689385"/>
            <a:ext cx="640813" cy="148760"/>
          </a:xfrm>
          <a:prstGeom prst="rect">
            <a:avLst/>
          </a:prstGeom>
          <a:noFill/>
          <a:ln>
            <a:noFill/>
          </a:ln>
        </p:spPr>
      </p:pic>
      <p:sp>
        <p:nvSpPr>
          <p:cNvPr id="2" name="Footer Placeholder 1"/>
          <p:cNvSpPr>
            <a:spLocks noGrp="1"/>
          </p:cNvSpPr>
          <p:nvPr>
            <p:ph type="ftr" sz="quarter" idx="29"/>
          </p:nvPr>
        </p:nvSpPr>
        <p:spPr/>
        <p:txBody>
          <a:bodyPr/>
          <a:lstStyle/>
          <a:p>
            <a:endParaRPr lang="en-CA"/>
          </a:p>
        </p:txBody>
      </p:sp>
    </p:spTree>
    <p:extLst>
      <p:ext uri="{BB962C8B-B14F-4D97-AF65-F5344CB8AC3E}">
        <p14:creationId xmlns:p14="http://schemas.microsoft.com/office/powerpoint/2010/main" val="1485637357"/>
      </p:ext>
    </p:extLst>
  </p:cSld>
  <p:clrMapOvr>
    <a:masterClrMapping/>
  </p:clrMapOvr>
</p:sldLayout>
</file>

<file path=ppt/slideLayouts/slideLayout22.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p:cSld name="Données : Graphique + encadré">
    <p:spTree>
      <p:nvGrpSpPr>
        <p:cNvPr id="1" name=""/>
        <p:cNvGrpSpPr/>
        <p:nvPr/>
      </p:nvGrpSpPr>
      <p:grpSpPr>
        <a:xfrm>
          <a:off x="0" y="0"/>
          <a:ext cx="0" cy="0"/>
          <a:chOff x="0" y="0"/>
          <a:chExt cx="0" cy="0"/>
        </a:xfrm>
      </p:grpSpPr>
      <p:sp>
        <p:nvSpPr>
          <p:cNvPr id="3" name="Chart Placeholder 2"/>
          <p:cNvSpPr>
            <a:spLocks noGrp="1"/>
          </p:cNvSpPr>
          <p:nvPr>
            <p:ph type="chart" sz="quarter" idx="12" hasCustomPrompt="1"/>
          </p:nvPr>
        </p:nvSpPr>
        <p:spPr>
          <a:xfrm>
            <a:off x="594734" y="1573214"/>
            <a:ext cx="4692884" cy="4700587"/>
          </a:xfrm>
        </p:spPr>
        <p:txBody>
          <a:bodyPr/>
          <a:lstStyle>
            <a:lvl1pPr marL="0" indent="0" algn="ctr">
              <a:buNone/>
              <a:defRPr/>
            </a:lvl1pPr>
          </a:lstStyle>
          <a:p>
            <a:r>
              <a:rPr lang="fr-CA" noProof="0" dirty="0"/>
              <a:t>Cliquez sur l’icône pour ajouter un graphique</a:t>
            </a:r>
          </a:p>
        </p:txBody>
      </p:sp>
      <p:sp>
        <p:nvSpPr>
          <p:cNvPr id="7" name="Text Placeholder 5"/>
          <p:cNvSpPr>
            <a:spLocks noGrp="1"/>
          </p:cNvSpPr>
          <p:nvPr>
            <p:ph type="body" sz="quarter" idx="14" hasCustomPrompt="1"/>
          </p:nvPr>
        </p:nvSpPr>
        <p:spPr>
          <a:xfrm>
            <a:off x="5724609" y="1573213"/>
            <a:ext cx="4822248" cy="565150"/>
          </a:xfrm>
        </p:spPr>
        <p:txBody>
          <a:bodyPr/>
          <a:lstStyle>
            <a:lvl1pPr marL="0" indent="0">
              <a:buNone/>
              <a:defRPr b="0" baseline="0">
                <a:solidFill>
                  <a:schemeClr val="accent2"/>
                </a:solidFill>
              </a:defRPr>
            </a:lvl1pPr>
          </a:lstStyle>
          <a:p>
            <a:pPr lvl="0"/>
            <a:r>
              <a:rPr lang="fr-CA" noProof="0" dirty="0"/>
              <a:t>Insérez un sous-titre ici</a:t>
            </a:r>
          </a:p>
        </p:txBody>
      </p:sp>
      <p:sp>
        <p:nvSpPr>
          <p:cNvPr id="13" name="Slide Number Placeholder 3"/>
          <p:cNvSpPr>
            <a:spLocks noGrp="1"/>
          </p:cNvSpPr>
          <p:nvPr>
            <p:ph type="sldNum" sz="quarter" idx="4"/>
          </p:nvPr>
        </p:nvSpPr>
        <p:spPr>
          <a:xfrm>
            <a:off x="2" y="6273802"/>
            <a:ext cx="594732" cy="591479"/>
          </a:xfrm>
          <a:prstGeom prst="rect">
            <a:avLst/>
          </a:prstGeom>
        </p:spPr>
        <p:txBody>
          <a:bodyPr vert="horz" lIns="91440" tIns="45720" rIns="91440" bIns="45720" rtlCol="0" anchor="ctr"/>
          <a:lstStyle>
            <a:lvl1pPr algn="ctr">
              <a:defRPr sz="750" i="0">
                <a:solidFill>
                  <a:schemeClr val="tx1">
                    <a:tint val="75000"/>
                  </a:schemeClr>
                </a:solidFill>
              </a:defRPr>
            </a:lvl1pPr>
          </a:lstStyle>
          <a:p>
            <a:fld id="{7ED523C7-19E8-B540-9857-8D49DD13762D}" type="slidenum">
              <a:rPr lang="en-CA" smtClean="0"/>
              <a:pPr/>
              <a:t>‹N°›</a:t>
            </a:fld>
            <a:endParaRPr lang="en-CA" dirty="0"/>
          </a:p>
        </p:txBody>
      </p:sp>
      <p:sp>
        <p:nvSpPr>
          <p:cNvPr id="14" name="Content Placeholder 2"/>
          <p:cNvSpPr>
            <a:spLocks noGrp="1"/>
          </p:cNvSpPr>
          <p:nvPr>
            <p:ph idx="1" hasCustomPrompt="1"/>
          </p:nvPr>
        </p:nvSpPr>
        <p:spPr>
          <a:xfrm>
            <a:off x="5735639" y="2277980"/>
            <a:ext cx="5861628" cy="3995821"/>
          </a:xfrm>
        </p:spPr>
        <p:txBody>
          <a:bodyPr/>
          <a:lstStyle>
            <a:lvl1pPr marL="229500" indent="-229500">
              <a:buFont typeface="Courier New" charset="0"/>
              <a:buChar char="o"/>
              <a:defRPr sz="1600"/>
            </a:lvl1pPr>
            <a:lvl2pPr marL="472500" indent="-229500">
              <a:buFont typeface="Arial" charset="0"/>
              <a:buChar char="•"/>
              <a:defRPr sz="1400" i="0"/>
            </a:lvl2pPr>
            <a:lvl3pPr marL="675000" indent="-202500">
              <a:buFont typeface=".AppleSystemUIFont" charset="-120"/>
              <a:buChar char="-"/>
              <a:defRPr sz="1400"/>
            </a:lvl3pPr>
            <a:lvl4pPr marL="931500" indent="-175500">
              <a:buFont typeface="Arial" charset="0"/>
              <a:buChar char="•"/>
              <a:defRPr sz="1400"/>
            </a:lvl4pPr>
            <a:lvl5pPr marL="1201500" indent="-175500">
              <a:buFont typeface="Arial" charset="0"/>
              <a:buChar char="•"/>
              <a:defRPr sz="1100"/>
            </a:lvl5pPr>
          </a:lstStyle>
          <a:p>
            <a:pPr lvl="0"/>
            <a:r>
              <a:rPr lang="fr-CA" noProof="0" dirty="0"/>
              <a:t>Cliquez ici pour ajouter du texte</a:t>
            </a:r>
          </a:p>
          <a:p>
            <a:pPr lvl="1"/>
            <a:r>
              <a:rPr lang="fr-CA" noProof="0" dirty="0"/>
              <a:t>2e niveau </a:t>
            </a:r>
          </a:p>
          <a:p>
            <a:pPr lvl="2"/>
            <a:r>
              <a:rPr lang="fr-CA" noProof="0" dirty="0"/>
              <a:t>3e niveau</a:t>
            </a:r>
          </a:p>
          <a:p>
            <a:pPr lvl="3"/>
            <a:r>
              <a:rPr lang="fr-CA" noProof="0" dirty="0"/>
              <a:t>4e niveau</a:t>
            </a:r>
          </a:p>
          <a:p>
            <a:pPr lvl="4"/>
            <a:r>
              <a:rPr lang="fr-CA" noProof="0" dirty="0"/>
              <a:t>5e niveau</a:t>
            </a:r>
          </a:p>
        </p:txBody>
      </p:sp>
      <p:pic>
        <p:nvPicPr>
          <p:cNvPr id="10" name="Picture 9"/>
          <p:cNvPicPr>
            <a:picLocks noChangeAspect="1"/>
          </p:cNvPicPr>
          <p:nvPr/>
        </p:nvPicPr>
        <p:blipFill>
          <a:blip r:embed="rId2"/>
          <a:stretch>
            <a:fillRect/>
          </a:stretch>
        </p:blipFill>
        <p:spPr>
          <a:xfrm>
            <a:off x="0" y="0"/>
            <a:ext cx="12192000" cy="1371600"/>
          </a:xfrm>
          <a:prstGeom prst="rect">
            <a:avLst/>
          </a:prstGeom>
        </p:spPr>
      </p:pic>
      <p:sp>
        <p:nvSpPr>
          <p:cNvPr id="11" name="Title 1"/>
          <p:cNvSpPr>
            <a:spLocks noGrp="1"/>
          </p:cNvSpPr>
          <p:nvPr>
            <p:ph type="title" hasCustomPrompt="1"/>
          </p:nvPr>
        </p:nvSpPr>
        <p:spPr>
          <a:xfrm>
            <a:off x="480000" y="195256"/>
            <a:ext cx="9465333" cy="1013800"/>
          </a:xfrm>
          <a:prstGeom prst="rect">
            <a:avLst/>
          </a:prstGeom>
        </p:spPr>
        <p:txBody>
          <a:bodyPr anchor="ctr" anchorCtr="0"/>
          <a:lstStyle>
            <a:lvl1pPr>
              <a:defRPr sz="2400" b="1" i="0" baseline="0">
                <a:solidFill>
                  <a:schemeClr val="accent1"/>
                </a:solidFill>
              </a:defRPr>
            </a:lvl1pPr>
          </a:lstStyle>
          <a:p>
            <a:r>
              <a:rPr lang="fr-CA" noProof="0" dirty="0"/>
              <a:t>Cliquez ici pour ajouter un titre</a:t>
            </a:r>
            <a:endParaRPr lang="en-US" dirty="0"/>
          </a:p>
        </p:txBody>
      </p:sp>
      <p:sp>
        <p:nvSpPr>
          <p:cNvPr id="2" name="Footer Placeholder 1"/>
          <p:cNvSpPr>
            <a:spLocks noGrp="1"/>
          </p:cNvSpPr>
          <p:nvPr>
            <p:ph type="ftr" sz="quarter" idx="15"/>
          </p:nvPr>
        </p:nvSpPr>
        <p:spPr/>
        <p:txBody>
          <a:bodyPr/>
          <a:lstStyle/>
          <a:p>
            <a:endParaRPr lang="en-CA"/>
          </a:p>
        </p:txBody>
      </p:sp>
    </p:spTree>
    <p:extLst>
      <p:ext uri="{BB962C8B-B14F-4D97-AF65-F5344CB8AC3E}">
        <p14:creationId xmlns:p14="http://schemas.microsoft.com/office/powerpoint/2010/main" val="2179547079"/>
      </p:ext>
    </p:extLst>
  </p:cSld>
  <p:clrMapOvr>
    <a:masterClrMapping/>
  </p:clrMapOvr>
  <mc:AlternateContent xmlns:mc="http://schemas.openxmlformats.org/markup-compatibility/2006" xmlns:p14="http://schemas.microsoft.com/office/powerpoint/2010/main">
    <mc:Choice Requires="p14">
      <p:transition p14:dur="100">
        <p:cut/>
      </p:transition>
    </mc:Choice>
    <mc:Fallback>
      <p:transition>
        <p:cut/>
      </p:transition>
    </mc:Fallback>
  </mc:AlternateContent>
</p:sldLayout>
</file>

<file path=ppt/slideLayouts/slideLayout23.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p:cSld name="Stat : Grand ‒ Clair">
    <p:bg>
      <p:bgPr>
        <a:solidFill>
          <a:schemeClr val="bg1"/>
        </a:solidFill>
        <a:effectLst/>
      </p:bgPr>
    </p:bg>
    <p:spTree>
      <p:nvGrpSpPr>
        <p:cNvPr id="1" name=""/>
        <p:cNvGrpSpPr/>
        <p:nvPr/>
      </p:nvGrpSpPr>
      <p:grpSpPr>
        <a:xfrm>
          <a:off x="0" y="0"/>
          <a:ext cx="0" cy="0"/>
          <a:chOff x="0" y="0"/>
          <a:chExt cx="0" cy="0"/>
        </a:xfrm>
      </p:grpSpPr>
      <p:sp>
        <p:nvSpPr>
          <p:cNvPr id="2" name="Teardrop 1"/>
          <p:cNvSpPr/>
          <p:nvPr/>
        </p:nvSpPr>
        <p:spPr>
          <a:xfrm>
            <a:off x="906063" y="2208087"/>
            <a:ext cx="4830103" cy="3622577"/>
          </a:xfrm>
          <a:prstGeom prst="teardrop">
            <a:avLst/>
          </a:prstGeom>
          <a:solidFill>
            <a:srgbClr val="002C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4" name="Text Placeholder 3"/>
          <p:cNvSpPr>
            <a:spLocks noGrp="1"/>
          </p:cNvSpPr>
          <p:nvPr>
            <p:ph type="body" sz="quarter" idx="10" hasCustomPrompt="1"/>
          </p:nvPr>
        </p:nvSpPr>
        <p:spPr>
          <a:xfrm>
            <a:off x="5946274" y="2090285"/>
            <a:ext cx="5411537" cy="3787775"/>
          </a:xfrm>
        </p:spPr>
        <p:txBody>
          <a:bodyPr/>
          <a:lstStyle>
            <a:lvl1pPr marL="0" indent="0">
              <a:buNone/>
              <a:defRPr sz="1500">
                <a:solidFill>
                  <a:schemeClr val="accent3"/>
                </a:solidFill>
              </a:defRPr>
            </a:lvl1pPr>
            <a:lvl2pPr marL="243000" indent="0">
              <a:buNone/>
              <a:defRPr/>
            </a:lvl2pPr>
            <a:lvl3pPr marL="472500" indent="0">
              <a:buNone/>
              <a:defRPr/>
            </a:lvl3pPr>
            <a:lvl4pPr marL="756000" indent="0">
              <a:buNone/>
              <a:defRPr/>
            </a:lvl4pPr>
            <a:lvl5pPr marL="1026000" indent="0">
              <a:buNone/>
              <a:defRPr/>
            </a:lvl5pPr>
          </a:lstStyle>
          <a:p>
            <a:pPr lvl="0"/>
            <a:r>
              <a:rPr lang="fr-CA" noProof="0" dirty="0"/>
              <a:t>Cliquez ici pour ajouter du texte</a:t>
            </a:r>
          </a:p>
        </p:txBody>
      </p:sp>
      <p:sp>
        <p:nvSpPr>
          <p:cNvPr id="12" name="Text Placeholder 11"/>
          <p:cNvSpPr>
            <a:spLocks noGrp="1"/>
          </p:cNvSpPr>
          <p:nvPr>
            <p:ph type="body" sz="quarter" idx="11" hasCustomPrompt="1"/>
          </p:nvPr>
        </p:nvSpPr>
        <p:spPr>
          <a:xfrm>
            <a:off x="915062" y="2208086"/>
            <a:ext cx="4821105" cy="3625032"/>
          </a:xfrm>
          <a:prstGeom prst="teardrop">
            <a:avLst/>
          </a:prstGeom>
          <a:ln>
            <a:noFill/>
          </a:ln>
        </p:spPr>
        <p:txBody>
          <a:bodyPr anchor="ctr" anchorCtr="0">
            <a:normAutofit/>
          </a:bodyPr>
          <a:lstStyle>
            <a:lvl1pPr marL="0" indent="0" algn="ctr">
              <a:buNone/>
              <a:defRPr sz="7200">
                <a:solidFill>
                  <a:schemeClr val="bg1"/>
                </a:solidFill>
              </a:defRPr>
            </a:lvl1pPr>
            <a:lvl2pPr marL="243000" indent="0" algn="ctr">
              <a:buNone/>
              <a:defRPr>
                <a:solidFill>
                  <a:schemeClr val="bg1"/>
                </a:solidFill>
              </a:defRPr>
            </a:lvl2pPr>
            <a:lvl3pPr marL="472500" indent="0" algn="ctr">
              <a:buNone/>
              <a:defRPr>
                <a:solidFill>
                  <a:schemeClr val="bg1"/>
                </a:solidFill>
              </a:defRPr>
            </a:lvl3pPr>
            <a:lvl4pPr marL="756000" indent="0" algn="ctr">
              <a:buNone/>
              <a:defRPr>
                <a:solidFill>
                  <a:schemeClr val="bg1"/>
                </a:solidFill>
              </a:defRPr>
            </a:lvl4pPr>
            <a:lvl5pPr marL="1026000" indent="0" algn="ctr">
              <a:buNone/>
              <a:defRPr>
                <a:solidFill>
                  <a:schemeClr val="bg1"/>
                </a:solidFill>
              </a:defRPr>
            </a:lvl5pPr>
          </a:lstStyle>
          <a:p>
            <a:pPr lvl="0"/>
            <a:r>
              <a:rPr lang="en-US" dirty="0"/>
              <a:t>000</a:t>
            </a:r>
          </a:p>
        </p:txBody>
      </p:sp>
      <p:sp>
        <p:nvSpPr>
          <p:cNvPr id="10" name="Slide Number Placeholder 3"/>
          <p:cNvSpPr>
            <a:spLocks noGrp="1"/>
          </p:cNvSpPr>
          <p:nvPr>
            <p:ph type="sldNum" sz="quarter" idx="4"/>
          </p:nvPr>
        </p:nvSpPr>
        <p:spPr>
          <a:xfrm>
            <a:off x="2" y="6273802"/>
            <a:ext cx="594732" cy="591479"/>
          </a:xfrm>
          <a:prstGeom prst="rect">
            <a:avLst/>
          </a:prstGeom>
        </p:spPr>
        <p:txBody>
          <a:bodyPr vert="horz" lIns="91440" tIns="45720" rIns="91440" bIns="45720" rtlCol="0" anchor="ctr"/>
          <a:lstStyle>
            <a:lvl1pPr algn="ctr">
              <a:defRPr sz="750" i="0">
                <a:solidFill>
                  <a:schemeClr val="tx1">
                    <a:tint val="75000"/>
                  </a:schemeClr>
                </a:solidFill>
              </a:defRPr>
            </a:lvl1pPr>
          </a:lstStyle>
          <a:p>
            <a:fld id="{7ED523C7-19E8-B540-9857-8D49DD13762D}" type="slidenum">
              <a:rPr lang="en-CA" smtClean="0"/>
              <a:pPr/>
              <a:t>‹N°›</a:t>
            </a:fld>
            <a:endParaRPr lang="en-CA" dirty="0"/>
          </a:p>
        </p:txBody>
      </p:sp>
      <p:pic>
        <p:nvPicPr>
          <p:cNvPr id="13" name="Picture 12"/>
          <p:cNvPicPr>
            <a:picLocks noChangeAspect="1"/>
          </p:cNvPicPr>
          <p:nvPr/>
        </p:nvPicPr>
        <p:blipFill>
          <a:blip r:embed="rId2"/>
          <a:stretch>
            <a:fillRect/>
          </a:stretch>
        </p:blipFill>
        <p:spPr>
          <a:xfrm>
            <a:off x="0" y="0"/>
            <a:ext cx="12192000" cy="1371600"/>
          </a:xfrm>
          <a:prstGeom prst="rect">
            <a:avLst/>
          </a:prstGeom>
        </p:spPr>
      </p:pic>
      <p:sp>
        <p:nvSpPr>
          <p:cNvPr id="14" name="Title 1"/>
          <p:cNvSpPr>
            <a:spLocks noGrp="1"/>
          </p:cNvSpPr>
          <p:nvPr>
            <p:ph type="title" hasCustomPrompt="1"/>
          </p:nvPr>
        </p:nvSpPr>
        <p:spPr>
          <a:xfrm>
            <a:off x="480000" y="195256"/>
            <a:ext cx="9465333" cy="1013800"/>
          </a:xfrm>
          <a:prstGeom prst="rect">
            <a:avLst/>
          </a:prstGeom>
        </p:spPr>
        <p:txBody>
          <a:bodyPr anchor="ctr" anchorCtr="0"/>
          <a:lstStyle>
            <a:lvl1pPr>
              <a:defRPr sz="2400" b="1" i="0" baseline="0">
                <a:solidFill>
                  <a:schemeClr val="accent1"/>
                </a:solidFill>
              </a:defRPr>
            </a:lvl1pPr>
          </a:lstStyle>
          <a:p>
            <a:r>
              <a:rPr lang="fr-CA" noProof="0" dirty="0"/>
              <a:t>Cliquez ici pour ajouter un titre</a:t>
            </a:r>
            <a:endParaRPr lang="en-US" dirty="0"/>
          </a:p>
        </p:txBody>
      </p:sp>
      <p:sp>
        <p:nvSpPr>
          <p:cNvPr id="3" name="Footer Placeholder 2"/>
          <p:cNvSpPr>
            <a:spLocks noGrp="1"/>
          </p:cNvSpPr>
          <p:nvPr>
            <p:ph type="ftr" sz="quarter" idx="12"/>
          </p:nvPr>
        </p:nvSpPr>
        <p:spPr/>
        <p:txBody>
          <a:bodyPr/>
          <a:lstStyle/>
          <a:p>
            <a:endParaRPr lang="en-CA"/>
          </a:p>
        </p:txBody>
      </p:sp>
    </p:spTree>
    <p:extLst>
      <p:ext uri="{BB962C8B-B14F-4D97-AF65-F5344CB8AC3E}">
        <p14:creationId xmlns:p14="http://schemas.microsoft.com/office/powerpoint/2010/main" val="3994342641"/>
      </p:ext>
    </p:extLst>
  </p:cSld>
  <p:clrMapOvr>
    <a:masterClrMapping/>
  </p:clrMapOvr>
</p:sldLayout>
</file>

<file path=ppt/slideLayouts/slideLayout24.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p:cSld name="3 stats : Grand ‒ Clair">
    <p:bg>
      <p:bgPr>
        <a:solidFill>
          <a:schemeClr val="bg1"/>
        </a:solidFill>
        <a:effectLst/>
      </p:bgPr>
    </p:bg>
    <p:spTree>
      <p:nvGrpSpPr>
        <p:cNvPr id="1" name=""/>
        <p:cNvGrpSpPr/>
        <p:nvPr/>
      </p:nvGrpSpPr>
      <p:grpSpPr>
        <a:xfrm>
          <a:off x="0" y="0"/>
          <a:ext cx="0" cy="0"/>
          <a:chOff x="0" y="0"/>
          <a:chExt cx="0" cy="0"/>
        </a:xfrm>
      </p:grpSpPr>
      <p:sp>
        <p:nvSpPr>
          <p:cNvPr id="18" name="Text Placeholder 4"/>
          <p:cNvSpPr>
            <a:spLocks noGrp="1"/>
          </p:cNvSpPr>
          <p:nvPr>
            <p:ph type="body" sz="quarter" idx="16" hasCustomPrompt="1"/>
          </p:nvPr>
        </p:nvSpPr>
        <p:spPr>
          <a:xfrm>
            <a:off x="581026" y="5126399"/>
            <a:ext cx="11029783" cy="720000"/>
          </a:xfrm>
        </p:spPr>
        <p:txBody>
          <a:bodyPr/>
          <a:lstStyle>
            <a:lvl1pPr marL="0" indent="0">
              <a:buNone/>
              <a:defRPr sz="1050">
                <a:solidFill>
                  <a:schemeClr val="accent3"/>
                </a:solidFill>
              </a:defRPr>
            </a:lvl1pPr>
            <a:lvl2pPr marL="243000" indent="0">
              <a:buNone/>
              <a:defRPr/>
            </a:lvl2pPr>
            <a:lvl3pPr marL="472500" indent="0">
              <a:buNone/>
              <a:defRPr/>
            </a:lvl3pPr>
            <a:lvl4pPr marL="756000" indent="0">
              <a:buNone/>
              <a:defRPr/>
            </a:lvl4pPr>
            <a:lvl5pPr marL="1026000" indent="0">
              <a:buNone/>
              <a:defRPr/>
            </a:lvl5pPr>
          </a:lstStyle>
          <a:p>
            <a:pPr lvl="0"/>
            <a:r>
              <a:rPr lang="en-US" dirty="0"/>
              <a:t>Notes</a:t>
            </a:r>
          </a:p>
        </p:txBody>
      </p:sp>
      <p:sp>
        <p:nvSpPr>
          <p:cNvPr id="17" name="Slide Number Placeholder 3"/>
          <p:cNvSpPr>
            <a:spLocks noGrp="1"/>
          </p:cNvSpPr>
          <p:nvPr>
            <p:ph type="sldNum" sz="quarter" idx="4"/>
          </p:nvPr>
        </p:nvSpPr>
        <p:spPr>
          <a:xfrm>
            <a:off x="2" y="6273802"/>
            <a:ext cx="594732" cy="591479"/>
          </a:xfrm>
          <a:prstGeom prst="rect">
            <a:avLst/>
          </a:prstGeom>
        </p:spPr>
        <p:txBody>
          <a:bodyPr vert="horz" lIns="91440" tIns="45720" rIns="91440" bIns="45720" rtlCol="0" anchor="ctr"/>
          <a:lstStyle>
            <a:lvl1pPr algn="ctr">
              <a:defRPr sz="750" i="0">
                <a:solidFill>
                  <a:schemeClr val="tx1">
                    <a:tint val="75000"/>
                  </a:schemeClr>
                </a:solidFill>
              </a:defRPr>
            </a:lvl1pPr>
          </a:lstStyle>
          <a:p>
            <a:fld id="{7ED523C7-19E8-B540-9857-8D49DD13762D}" type="slidenum">
              <a:rPr lang="en-CA" smtClean="0"/>
              <a:pPr/>
              <a:t>‹N°›</a:t>
            </a:fld>
            <a:endParaRPr lang="en-CA" dirty="0"/>
          </a:p>
        </p:txBody>
      </p:sp>
      <p:pic>
        <p:nvPicPr>
          <p:cNvPr id="15" name="Picture 14"/>
          <p:cNvPicPr>
            <a:picLocks noChangeAspect="1"/>
          </p:cNvPicPr>
          <p:nvPr/>
        </p:nvPicPr>
        <p:blipFill>
          <a:blip r:embed="rId2"/>
          <a:stretch>
            <a:fillRect/>
          </a:stretch>
        </p:blipFill>
        <p:spPr>
          <a:xfrm>
            <a:off x="0" y="0"/>
            <a:ext cx="12192000" cy="1371600"/>
          </a:xfrm>
          <a:prstGeom prst="rect">
            <a:avLst/>
          </a:prstGeom>
        </p:spPr>
      </p:pic>
      <p:sp>
        <p:nvSpPr>
          <p:cNvPr id="19" name="Title 1"/>
          <p:cNvSpPr>
            <a:spLocks noGrp="1"/>
          </p:cNvSpPr>
          <p:nvPr>
            <p:ph type="title" hasCustomPrompt="1"/>
          </p:nvPr>
        </p:nvSpPr>
        <p:spPr>
          <a:xfrm>
            <a:off x="480000" y="195256"/>
            <a:ext cx="9465333" cy="1013800"/>
          </a:xfrm>
          <a:prstGeom prst="rect">
            <a:avLst/>
          </a:prstGeom>
        </p:spPr>
        <p:txBody>
          <a:bodyPr anchor="ctr" anchorCtr="0"/>
          <a:lstStyle>
            <a:lvl1pPr>
              <a:defRPr sz="2400" b="1" i="0" baseline="0">
                <a:solidFill>
                  <a:schemeClr val="accent1"/>
                </a:solidFill>
              </a:defRPr>
            </a:lvl1pPr>
          </a:lstStyle>
          <a:p>
            <a:r>
              <a:rPr lang="fr-CA" noProof="0" dirty="0"/>
              <a:t>Cliquez ici pour ajouter un titre</a:t>
            </a:r>
            <a:endParaRPr lang="en-US" dirty="0"/>
          </a:p>
        </p:txBody>
      </p:sp>
      <p:sp>
        <p:nvSpPr>
          <p:cNvPr id="12" name="Text Placeholder 3"/>
          <p:cNvSpPr>
            <a:spLocks noGrp="1"/>
          </p:cNvSpPr>
          <p:nvPr>
            <p:ph type="body" sz="quarter" idx="12" hasCustomPrompt="1"/>
          </p:nvPr>
        </p:nvSpPr>
        <p:spPr>
          <a:xfrm>
            <a:off x="6010163" y="2449767"/>
            <a:ext cx="1913653" cy="1697117"/>
          </a:xfrm>
        </p:spPr>
        <p:txBody>
          <a:bodyPr/>
          <a:lstStyle>
            <a:lvl1pPr marL="0" indent="0">
              <a:buNone/>
              <a:defRPr sz="160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fr-CA" noProof="0" dirty="0"/>
              <a:t>Cliquez ici pour ajouter du texte</a:t>
            </a:r>
          </a:p>
        </p:txBody>
      </p:sp>
      <p:sp>
        <p:nvSpPr>
          <p:cNvPr id="14" name="Text Placeholder 11"/>
          <p:cNvSpPr>
            <a:spLocks noGrp="1"/>
          </p:cNvSpPr>
          <p:nvPr>
            <p:ph type="body" sz="quarter" idx="13" hasCustomPrompt="1"/>
          </p:nvPr>
        </p:nvSpPr>
        <p:spPr>
          <a:xfrm>
            <a:off x="4270249" y="2596357"/>
            <a:ext cx="1694012" cy="1269978"/>
          </a:xfrm>
          <a:prstGeom prst="teardrop">
            <a:avLst/>
          </a:prstGeom>
          <a:solidFill>
            <a:schemeClr val="accent2"/>
          </a:solidFill>
        </p:spPr>
        <p:txBody>
          <a:bodyPr anchor="ctr" anchorCtr="0"/>
          <a:lstStyle>
            <a:lvl1pPr marL="0" indent="0" algn="ctr">
              <a:buNone/>
              <a:defRPr sz="3200">
                <a:solidFill>
                  <a:schemeClr val="bg1"/>
                </a:solidFill>
              </a:defRPr>
            </a:lvl1pPr>
            <a:lvl2pPr marL="324000" indent="0" algn="ctr">
              <a:buNone/>
              <a:defRPr>
                <a:solidFill>
                  <a:schemeClr val="bg1"/>
                </a:solidFill>
              </a:defRPr>
            </a:lvl2pPr>
            <a:lvl3pPr marL="630000" indent="0" algn="ctr">
              <a:buNone/>
              <a:defRPr>
                <a:solidFill>
                  <a:schemeClr val="bg1"/>
                </a:solidFill>
              </a:defRPr>
            </a:lvl3pPr>
            <a:lvl4pPr marL="1008000" indent="0" algn="ctr">
              <a:buNone/>
              <a:defRPr>
                <a:solidFill>
                  <a:schemeClr val="bg1"/>
                </a:solidFill>
              </a:defRPr>
            </a:lvl4pPr>
            <a:lvl5pPr marL="1368000" indent="0" algn="ctr">
              <a:buNone/>
              <a:defRPr>
                <a:solidFill>
                  <a:schemeClr val="bg1"/>
                </a:solidFill>
              </a:defRPr>
            </a:lvl5pPr>
          </a:lstStyle>
          <a:p>
            <a:pPr lvl="0"/>
            <a:r>
              <a:rPr lang="en-US" dirty="0"/>
              <a:t>00</a:t>
            </a:r>
            <a:endParaRPr lang="en-CA" dirty="0"/>
          </a:p>
        </p:txBody>
      </p:sp>
      <p:sp>
        <p:nvSpPr>
          <p:cNvPr id="16" name="Text Placeholder 3"/>
          <p:cNvSpPr>
            <a:spLocks noGrp="1"/>
          </p:cNvSpPr>
          <p:nvPr>
            <p:ph type="body" sz="quarter" idx="17" hasCustomPrompt="1"/>
          </p:nvPr>
        </p:nvSpPr>
        <p:spPr>
          <a:xfrm>
            <a:off x="2309967" y="2467051"/>
            <a:ext cx="1913653" cy="1697117"/>
          </a:xfrm>
        </p:spPr>
        <p:txBody>
          <a:bodyPr/>
          <a:lstStyle>
            <a:lvl1pPr marL="0" indent="0">
              <a:buNone/>
              <a:defRPr sz="160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fr-CA" noProof="0" dirty="0"/>
              <a:t>Cliquez ici pour ajouter du texte</a:t>
            </a:r>
          </a:p>
        </p:txBody>
      </p:sp>
      <p:sp>
        <p:nvSpPr>
          <p:cNvPr id="20" name="Text Placeholder 11"/>
          <p:cNvSpPr>
            <a:spLocks noGrp="1"/>
          </p:cNvSpPr>
          <p:nvPr>
            <p:ph type="body" sz="quarter" idx="18" hasCustomPrompt="1"/>
          </p:nvPr>
        </p:nvSpPr>
        <p:spPr>
          <a:xfrm>
            <a:off x="581026" y="2596357"/>
            <a:ext cx="1694012" cy="1269978"/>
          </a:xfrm>
          <a:prstGeom prst="teardrop">
            <a:avLst/>
          </a:prstGeom>
          <a:solidFill>
            <a:srgbClr val="002C5F"/>
          </a:solidFill>
        </p:spPr>
        <p:txBody>
          <a:bodyPr anchor="ctr" anchorCtr="0"/>
          <a:lstStyle>
            <a:lvl1pPr marL="0" indent="0" algn="ctr">
              <a:buNone/>
              <a:defRPr sz="3200">
                <a:solidFill>
                  <a:schemeClr val="bg1"/>
                </a:solidFill>
              </a:defRPr>
            </a:lvl1pPr>
            <a:lvl2pPr marL="324000" indent="0" algn="ctr">
              <a:buNone/>
              <a:defRPr>
                <a:solidFill>
                  <a:schemeClr val="bg1"/>
                </a:solidFill>
              </a:defRPr>
            </a:lvl2pPr>
            <a:lvl3pPr marL="630000" indent="0" algn="ctr">
              <a:buNone/>
              <a:defRPr>
                <a:solidFill>
                  <a:schemeClr val="bg1"/>
                </a:solidFill>
              </a:defRPr>
            </a:lvl3pPr>
            <a:lvl4pPr marL="1008000" indent="0" algn="ctr">
              <a:buNone/>
              <a:defRPr>
                <a:solidFill>
                  <a:schemeClr val="bg1"/>
                </a:solidFill>
              </a:defRPr>
            </a:lvl4pPr>
            <a:lvl5pPr marL="1368000" indent="0" algn="ctr">
              <a:buNone/>
              <a:defRPr>
                <a:solidFill>
                  <a:schemeClr val="bg1"/>
                </a:solidFill>
              </a:defRPr>
            </a:lvl5pPr>
          </a:lstStyle>
          <a:p>
            <a:pPr lvl="0"/>
            <a:r>
              <a:rPr lang="en-US" dirty="0"/>
              <a:t>00</a:t>
            </a:r>
            <a:endParaRPr lang="en-CA" dirty="0"/>
          </a:p>
        </p:txBody>
      </p:sp>
      <p:sp>
        <p:nvSpPr>
          <p:cNvPr id="21" name="Text Placeholder 3"/>
          <p:cNvSpPr>
            <a:spLocks noGrp="1"/>
          </p:cNvSpPr>
          <p:nvPr>
            <p:ph type="body" sz="quarter" idx="19" hasCustomPrompt="1"/>
          </p:nvPr>
        </p:nvSpPr>
        <p:spPr>
          <a:xfrm>
            <a:off x="9807779" y="2449767"/>
            <a:ext cx="1913653" cy="1697117"/>
          </a:xfrm>
        </p:spPr>
        <p:txBody>
          <a:bodyPr/>
          <a:lstStyle>
            <a:lvl1pPr marL="0" indent="0">
              <a:buNone/>
              <a:defRPr sz="1600">
                <a:solidFill>
                  <a:schemeClr val="accent3"/>
                </a:solidFill>
              </a:defRPr>
            </a:lvl1pPr>
            <a:lvl2pPr marL="324000" indent="0">
              <a:buNone/>
              <a:defRPr/>
            </a:lvl2pPr>
            <a:lvl3pPr marL="630000" indent="0">
              <a:buNone/>
              <a:defRPr/>
            </a:lvl3pPr>
            <a:lvl4pPr marL="1008000" indent="0">
              <a:buNone/>
              <a:defRPr/>
            </a:lvl4pPr>
            <a:lvl5pPr marL="1368000" indent="0">
              <a:buNone/>
              <a:defRPr/>
            </a:lvl5pPr>
          </a:lstStyle>
          <a:p>
            <a:pPr lvl="0"/>
            <a:r>
              <a:rPr lang="fr-CA" noProof="0" dirty="0"/>
              <a:t>Cliquez ici pour ajouter du texte</a:t>
            </a:r>
          </a:p>
        </p:txBody>
      </p:sp>
      <p:sp>
        <p:nvSpPr>
          <p:cNvPr id="22" name="Text Placeholder 11"/>
          <p:cNvSpPr>
            <a:spLocks noGrp="1"/>
          </p:cNvSpPr>
          <p:nvPr>
            <p:ph type="body" sz="quarter" idx="20" hasCustomPrompt="1"/>
          </p:nvPr>
        </p:nvSpPr>
        <p:spPr>
          <a:xfrm>
            <a:off x="8067865" y="2596357"/>
            <a:ext cx="1694012" cy="1269978"/>
          </a:xfrm>
          <a:prstGeom prst="teardrop">
            <a:avLst/>
          </a:prstGeom>
          <a:solidFill>
            <a:schemeClr val="accent3"/>
          </a:solidFill>
        </p:spPr>
        <p:txBody>
          <a:bodyPr anchor="ctr" anchorCtr="0"/>
          <a:lstStyle>
            <a:lvl1pPr marL="0" indent="0" algn="ctr">
              <a:buNone/>
              <a:defRPr sz="3200">
                <a:solidFill>
                  <a:schemeClr val="bg1"/>
                </a:solidFill>
              </a:defRPr>
            </a:lvl1pPr>
            <a:lvl2pPr marL="324000" indent="0" algn="ctr">
              <a:buNone/>
              <a:defRPr>
                <a:solidFill>
                  <a:schemeClr val="bg1"/>
                </a:solidFill>
              </a:defRPr>
            </a:lvl2pPr>
            <a:lvl3pPr marL="630000" indent="0" algn="ctr">
              <a:buNone/>
              <a:defRPr>
                <a:solidFill>
                  <a:schemeClr val="bg1"/>
                </a:solidFill>
              </a:defRPr>
            </a:lvl3pPr>
            <a:lvl4pPr marL="1008000" indent="0" algn="ctr">
              <a:buNone/>
              <a:defRPr>
                <a:solidFill>
                  <a:schemeClr val="bg1"/>
                </a:solidFill>
              </a:defRPr>
            </a:lvl4pPr>
            <a:lvl5pPr marL="1368000" indent="0" algn="ctr">
              <a:buNone/>
              <a:defRPr>
                <a:solidFill>
                  <a:schemeClr val="bg1"/>
                </a:solidFill>
              </a:defRPr>
            </a:lvl5pPr>
          </a:lstStyle>
          <a:p>
            <a:pPr lvl="0"/>
            <a:r>
              <a:rPr lang="en-US" dirty="0"/>
              <a:t>00</a:t>
            </a:r>
            <a:endParaRPr lang="en-CA" dirty="0"/>
          </a:p>
        </p:txBody>
      </p:sp>
      <p:sp>
        <p:nvSpPr>
          <p:cNvPr id="2" name="Footer Placeholder 1"/>
          <p:cNvSpPr>
            <a:spLocks noGrp="1"/>
          </p:cNvSpPr>
          <p:nvPr>
            <p:ph type="ftr" sz="quarter" idx="21"/>
          </p:nvPr>
        </p:nvSpPr>
        <p:spPr/>
        <p:txBody>
          <a:bodyPr/>
          <a:lstStyle/>
          <a:p>
            <a:endParaRPr lang="en-CA"/>
          </a:p>
        </p:txBody>
      </p:sp>
    </p:spTree>
    <p:extLst>
      <p:ext uri="{BB962C8B-B14F-4D97-AF65-F5344CB8AC3E}">
        <p14:creationId xmlns:p14="http://schemas.microsoft.com/office/powerpoint/2010/main" val="1840219084"/>
      </p:ext>
    </p:extLst>
  </p:cSld>
  <p:clrMapOvr>
    <a:masterClrMapping/>
  </p:clrMapOvr>
</p:sldLayout>
</file>

<file path=ppt/slideLayouts/slideLayout25.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p:cSld name="3 stats : Horizontal">
    <p:spTree>
      <p:nvGrpSpPr>
        <p:cNvPr id="1" name=""/>
        <p:cNvGrpSpPr/>
        <p:nvPr/>
      </p:nvGrpSpPr>
      <p:grpSpPr>
        <a:xfrm>
          <a:off x="0" y="0"/>
          <a:ext cx="0" cy="0"/>
          <a:chOff x="0" y="0"/>
          <a:chExt cx="0" cy="0"/>
        </a:xfrm>
      </p:grpSpPr>
      <p:sp>
        <p:nvSpPr>
          <p:cNvPr id="10" name="Text Placeholder 8"/>
          <p:cNvSpPr>
            <a:spLocks noGrp="1"/>
          </p:cNvSpPr>
          <p:nvPr>
            <p:ph type="body" sz="quarter" idx="11" hasCustomPrompt="1"/>
          </p:nvPr>
        </p:nvSpPr>
        <p:spPr>
          <a:xfrm>
            <a:off x="581193" y="1673371"/>
            <a:ext cx="11225796" cy="819900"/>
          </a:xfrm>
          <a:prstGeom prst="rect">
            <a:avLst/>
          </a:prstGeom>
          <a:noFill/>
        </p:spPr>
        <p:txBody>
          <a:bodyPr vert="horz" anchor="b"/>
          <a:lstStyle>
            <a:lvl1pPr marL="0" indent="0" algn="ctr">
              <a:lnSpc>
                <a:spcPts val="3300"/>
              </a:lnSpc>
              <a:spcBef>
                <a:spcPts val="450"/>
              </a:spcBef>
              <a:buNone/>
              <a:defRPr sz="3600" b="0" i="0">
                <a:solidFill>
                  <a:schemeClr val="accent2"/>
                </a:solidFill>
                <a:latin typeface="Arial" charset="0"/>
                <a:ea typeface="Arial" charset="0"/>
                <a:cs typeface="Arial" charset="0"/>
              </a:defRPr>
            </a:lvl1pPr>
          </a:lstStyle>
          <a:p>
            <a:pPr lvl="0"/>
            <a:r>
              <a:rPr lang="fr-CA" noProof="0" dirty="0"/>
              <a:t>Cliquez ici pour ajouter du texte</a:t>
            </a:r>
          </a:p>
        </p:txBody>
      </p:sp>
      <p:sp>
        <p:nvSpPr>
          <p:cNvPr id="11" name="Text Placeholder 4"/>
          <p:cNvSpPr>
            <a:spLocks noGrp="1"/>
          </p:cNvSpPr>
          <p:nvPr>
            <p:ph type="body" sz="quarter" idx="12" hasCustomPrompt="1"/>
          </p:nvPr>
        </p:nvSpPr>
        <p:spPr>
          <a:xfrm>
            <a:off x="581193" y="2387256"/>
            <a:ext cx="11225796" cy="455628"/>
          </a:xfrm>
        </p:spPr>
        <p:txBody>
          <a:bodyPr anchor="t"/>
          <a:lstStyle>
            <a:lvl1pPr marL="0" indent="0" algn="ctr">
              <a:buNone/>
              <a:defRPr sz="1800">
                <a:solidFill>
                  <a:schemeClr val="accent2"/>
                </a:solidFill>
              </a:defRPr>
            </a:lvl1pPr>
          </a:lstStyle>
          <a:p>
            <a:pPr lvl="0"/>
            <a:r>
              <a:rPr lang="fr-CA" noProof="0" dirty="0"/>
              <a:t>Cliquez ici pour ajouter du texte</a:t>
            </a:r>
          </a:p>
        </p:txBody>
      </p:sp>
      <p:sp>
        <p:nvSpPr>
          <p:cNvPr id="12" name="Text Placeholder 8"/>
          <p:cNvSpPr>
            <a:spLocks noGrp="1"/>
          </p:cNvSpPr>
          <p:nvPr>
            <p:ph type="body" sz="quarter" idx="13" hasCustomPrompt="1"/>
          </p:nvPr>
        </p:nvSpPr>
        <p:spPr>
          <a:xfrm>
            <a:off x="581193" y="3240785"/>
            <a:ext cx="11225796" cy="819900"/>
          </a:xfrm>
          <a:prstGeom prst="rect">
            <a:avLst/>
          </a:prstGeom>
          <a:noFill/>
        </p:spPr>
        <p:txBody>
          <a:bodyPr vert="horz" anchor="b"/>
          <a:lstStyle>
            <a:lvl1pPr marL="0" indent="0" algn="ctr">
              <a:lnSpc>
                <a:spcPts val="3300"/>
              </a:lnSpc>
              <a:spcBef>
                <a:spcPts val="450"/>
              </a:spcBef>
              <a:buNone/>
              <a:defRPr sz="3600" b="0" i="0">
                <a:solidFill>
                  <a:schemeClr val="accent3"/>
                </a:solidFill>
                <a:latin typeface="Arial" charset="0"/>
                <a:ea typeface="Arial" charset="0"/>
                <a:cs typeface="Arial" charset="0"/>
              </a:defRPr>
            </a:lvl1pPr>
          </a:lstStyle>
          <a:p>
            <a:pPr lvl="0"/>
            <a:r>
              <a:rPr lang="fr-CA" dirty="0"/>
              <a:t>Cliquez ici pour ajouter du texte</a:t>
            </a:r>
          </a:p>
        </p:txBody>
      </p:sp>
      <p:sp>
        <p:nvSpPr>
          <p:cNvPr id="13" name="Text Placeholder 4"/>
          <p:cNvSpPr>
            <a:spLocks noGrp="1"/>
          </p:cNvSpPr>
          <p:nvPr>
            <p:ph type="body" sz="quarter" idx="14" hasCustomPrompt="1"/>
          </p:nvPr>
        </p:nvSpPr>
        <p:spPr>
          <a:xfrm>
            <a:off x="581193" y="3954670"/>
            <a:ext cx="11225796" cy="455628"/>
          </a:xfrm>
        </p:spPr>
        <p:txBody>
          <a:bodyPr anchor="t"/>
          <a:lstStyle>
            <a:lvl1pPr marL="0" indent="0" algn="ctr">
              <a:buNone/>
              <a:defRPr sz="1800">
                <a:solidFill>
                  <a:schemeClr val="accent3"/>
                </a:solidFill>
              </a:defRPr>
            </a:lvl1pPr>
          </a:lstStyle>
          <a:p>
            <a:pPr lvl="0"/>
            <a:r>
              <a:rPr lang="fr-CA" noProof="0" dirty="0"/>
              <a:t>Cliquez ici pour ajouter du texte</a:t>
            </a:r>
          </a:p>
        </p:txBody>
      </p:sp>
      <p:sp>
        <p:nvSpPr>
          <p:cNvPr id="14" name="Text Placeholder 8"/>
          <p:cNvSpPr>
            <a:spLocks noGrp="1"/>
          </p:cNvSpPr>
          <p:nvPr>
            <p:ph type="body" sz="quarter" idx="15" hasCustomPrompt="1"/>
          </p:nvPr>
        </p:nvSpPr>
        <p:spPr>
          <a:xfrm>
            <a:off x="581193" y="4857544"/>
            <a:ext cx="11225796" cy="819900"/>
          </a:xfrm>
          <a:prstGeom prst="rect">
            <a:avLst/>
          </a:prstGeom>
          <a:noFill/>
        </p:spPr>
        <p:txBody>
          <a:bodyPr vert="horz" anchor="b"/>
          <a:lstStyle>
            <a:lvl1pPr marL="0" indent="0" algn="ctr">
              <a:lnSpc>
                <a:spcPts val="3300"/>
              </a:lnSpc>
              <a:spcBef>
                <a:spcPts val="450"/>
              </a:spcBef>
              <a:buNone/>
              <a:defRPr sz="3600" b="0" i="0">
                <a:solidFill>
                  <a:schemeClr val="accent1"/>
                </a:solidFill>
                <a:latin typeface="Arial" charset="0"/>
                <a:ea typeface="Arial" charset="0"/>
                <a:cs typeface="Arial" charset="0"/>
              </a:defRPr>
            </a:lvl1pPr>
          </a:lstStyle>
          <a:p>
            <a:pPr lvl="0"/>
            <a:r>
              <a:rPr lang="fr-CA" dirty="0"/>
              <a:t>Cliquez ici pour ajouter du texte</a:t>
            </a:r>
          </a:p>
        </p:txBody>
      </p:sp>
      <p:sp>
        <p:nvSpPr>
          <p:cNvPr id="15" name="Text Placeholder 4"/>
          <p:cNvSpPr>
            <a:spLocks noGrp="1"/>
          </p:cNvSpPr>
          <p:nvPr>
            <p:ph type="body" sz="quarter" idx="16" hasCustomPrompt="1"/>
          </p:nvPr>
        </p:nvSpPr>
        <p:spPr>
          <a:xfrm>
            <a:off x="581193" y="5571429"/>
            <a:ext cx="11225796" cy="455628"/>
          </a:xfrm>
        </p:spPr>
        <p:txBody>
          <a:bodyPr anchor="t"/>
          <a:lstStyle>
            <a:lvl1pPr marL="0" indent="0" algn="ctr">
              <a:buNone/>
              <a:defRPr sz="1800">
                <a:solidFill>
                  <a:schemeClr val="accent1"/>
                </a:solidFill>
              </a:defRPr>
            </a:lvl1pPr>
          </a:lstStyle>
          <a:p>
            <a:pPr lvl="0"/>
            <a:r>
              <a:rPr lang="fr-CA" noProof="0" dirty="0"/>
              <a:t>Cliquez ici pour ajouter du texte</a:t>
            </a:r>
          </a:p>
        </p:txBody>
      </p:sp>
      <p:sp>
        <p:nvSpPr>
          <p:cNvPr id="20" name="Slide Number Placeholder 3"/>
          <p:cNvSpPr>
            <a:spLocks noGrp="1"/>
          </p:cNvSpPr>
          <p:nvPr>
            <p:ph type="sldNum" sz="quarter" idx="4"/>
          </p:nvPr>
        </p:nvSpPr>
        <p:spPr>
          <a:xfrm>
            <a:off x="2" y="6273802"/>
            <a:ext cx="594732" cy="591479"/>
          </a:xfrm>
          <a:prstGeom prst="rect">
            <a:avLst/>
          </a:prstGeom>
        </p:spPr>
        <p:txBody>
          <a:bodyPr vert="horz" lIns="91440" tIns="45720" rIns="91440" bIns="45720" rtlCol="0" anchor="ctr"/>
          <a:lstStyle>
            <a:lvl1pPr algn="ctr">
              <a:defRPr sz="750" i="0">
                <a:solidFill>
                  <a:schemeClr val="tx1">
                    <a:tint val="75000"/>
                  </a:schemeClr>
                </a:solidFill>
              </a:defRPr>
            </a:lvl1pPr>
          </a:lstStyle>
          <a:p>
            <a:fld id="{7ED523C7-19E8-B540-9857-8D49DD13762D}" type="slidenum">
              <a:rPr lang="en-CA" smtClean="0"/>
              <a:pPr/>
              <a:t>‹N°›</a:t>
            </a:fld>
            <a:endParaRPr lang="en-CA" dirty="0"/>
          </a:p>
        </p:txBody>
      </p:sp>
      <p:pic>
        <p:nvPicPr>
          <p:cNvPr id="16" name="Picture 15"/>
          <p:cNvPicPr>
            <a:picLocks noChangeAspect="1"/>
          </p:cNvPicPr>
          <p:nvPr/>
        </p:nvPicPr>
        <p:blipFill>
          <a:blip r:embed="rId2"/>
          <a:stretch>
            <a:fillRect/>
          </a:stretch>
        </p:blipFill>
        <p:spPr>
          <a:xfrm>
            <a:off x="0" y="0"/>
            <a:ext cx="12192000" cy="1371600"/>
          </a:xfrm>
          <a:prstGeom prst="rect">
            <a:avLst/>
          </a:prstGeom>
        </p:spPr>
      </p:pic>
      <p:sp>
        <p:nvSpPr>
          <p:cNvPr id="21" name="Title 1"/>
          <p:cNvSpPr>
            <a:spLocks noGrp="1"/>
          </p:cNvSpPr>
          <p:nvPr>
            <p:ph type="title" hasCustomPrompt="1"/>
          </p:nvPr>
        </p:nvSpPr>
        <p:spPr>
          <a:xfrm>
            <a:off x="480000" y="195256"/>
            <a:ext cx="9465333" cy="1013800"/>
          </a:xfrm>
          <a:prstGeom prst="rect">
            <a:avLst/>
          </a:prstGeom>
        </p:spPr>
        <p:txBody>
          <a:bodyPr anchor="ctr" anchorCtr="0"/>
          <a:lstStyle>
            <a:lvl1pPr>
              <a:defRPr sz="2400" b="1" i="0" baseline="0">
                <a:solidFill>
                  <a:schemeClr val="accent1"/>
                </a:solidFill>
              </a:defRPr>
            </a:lvl1pPr>
          </a:lstStyle>
          <a:p>
            <a:r>
              <a:rPr lang="fr-CA" noProof="0" dirty="0"/>
              <a:t>Cliquez ici pour ajouter un titre</a:t>
            </a:r>
            <a:endParaRPr lang="en-US" dirty="0"/>
          </a:p>
        </p:txBody>
      </p:sp>
      <p:sp>
        <p:nvSpPr>
          <p:cNvPr id="2" name="Footer Placeholder 1"/>
          <p:cNvSpPr>
            <a:spLocks noGrp="1"/>
          </p:cNvSpPr>
          <p:nvPr>
            <p:ph type="ftr" sz="quarter" idx="17"/>
          </p:nvPr>
        </p:nvSpPr>
        <p:spPr/>
        <p:txBody>
          <a:bodyPr/>
          <a:lstStyle/>
          <a:p>
            <a:endParaRPr lang="en-CA"/>
          </a:p>
        </p:txBody>
      </p:sp>
    </p:spTree>
    <p:extLst>
      <p:ext uri="{BB962C8B-B14F-4D97-AF65-F5344CB8AC3E}">
        <p14:creationId xmlns:p14="http://schemas.microsoft.com/office/powerpoint/2010/main" val="1209886484"/>
      </p:ext>
    </p:extLst>
  </p:cSld>
  <p:clrMapOvr>
    <a:masterClrMapping/>
  </p:clrMapOvr>
</p:sldLayout>
</file>

<file path=ppt/slideLayouts/slideLayout26.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p:cSld name="3 stats + graphiques">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0" y="0"/>
            <a:ext cx="12192000" cy="1371600"/>
          </a:xfrm>
          <a:prstGeom prst="rect">
            <a:avLst/>
          </a:prstGeom>
        </p:spPr>
      </p:pic>
      <p:sp>
        <p:nvSpPr>
          <p:cNvPr id="14" name="Text Placeholder 8"/>
          <p:cNvSpPr>
            <a:spLocks noGrp="1"/>
          </p:cNvSpPr>
          <p:nvPr>
            <p:ph type="body" sz="quarter" idx="15" hasCustomPrompt="1"/>
          </p:nvPr>
        </p:nvSpPr>
        <p:spPr>
          <a:xfrm>
            <a:off x="538413" y="3349038"/>
            <a:ext cx="3536281" cy="1264024"/>
          </a:xfrm>
          <a:prstGeom prst="rect">
            <a:avLst/>
          </a:prstGeom>
          <a:noFill/>
        </p:spPr>
        <p:txBody>
          <a:bodyPr vert="horz" anchor="ctr"/>
          <a:lstStyle>
            <a:lvl1pPr marL="0" indent="0" algn="ctr">
              <a:lnSpc>
                <a:spcPts val="3200"/>
              </a:lnSpc>
              <a:spcBef>
                <a:spcPts val="0"/>
              </a:spcBef>
              <a:spcAft>
                <a:spcPts val="0"/>
              </a:spcAft>
              <a:buNone/>
              <a:defRPr sz="3000" b="1" i="0" baseline="0">
                <a:solidFill>
                  <a:schemeClr val="accent1"/>
                </a:solidFill>
                <a:latin typeface="Arial" charset="0"/>
                <a:ea typeface="Arial" charset="0"/>
                <a:cs typeface="Arial" charset="0"/>
              </a:defRPr>
            </a:lvl1pPr>
          </a:lstStyle>
          <a:p>
            <a:pPr lvl="0"/>
            <a:r>
              <a:rPr lang="fr-CA" noProof="0" dirty="0"/>
              <a:t>Cliquez ici pour ajouter du texte</a:t>
            </a:r>
          </a:p>
        </p:txBody>
      </p:sp>
      <p:sp>
        <p:nvSpPr>
          <p:cNvPr id="15" name="Text Placeholder 4"/>
          <p:cNvSpPr>
            <a:spLocks noGrp="1"/>
          </p:cNvSpPr>
          <p:nvPr>
            <p:ph type="body" sz="quarter" idx="16" hasCustomPrompt="1"/>
          </p:nvPr>
        </p:nvSpPr>
        <p:spPr>
          <a:xfrm>
            <a:off x="538413" y="4693394"/>
            <a:ext cx="3536281" cy="252000"/>
          </a:xfrm>
        </p:spPr>
        <p:txBody>
          <a:bodyPr anchor="ctr"/>
          <a:lstStyle>
            <a:lvl1pPr marL="0" indent="0" algn="ctr">
              <a:buNone/>
              <a:defRPr sz="1050">
                <a:solidFill>
                  <a:schemeClr val="accent3"/>
                </a:solidFill>
              </a:defRPr>
            </a:lvl1pPr>
          </a:lstStyle>
          <a:p>
            <a:pPr lvl="0"/>
            <a:r>
              <a:rPr lang="fr-CA" noProof="0" dirty="0"/>
              <a:t>Cliquez ici pour ajouter du texte</a:t>
            </a:r>
          </a:p>
        </p:txBody>
      </p:sp>
      <p:sp>
        <p:nvSpPr>
          <p:cNvPr id="16" name="Text Placeholder 4"/>
          <p:cNvSpPr>
            <a:spLocks noGrp="1"/>
          </p:cNvSpPr>
          <p:nvPr>
            <p:ph type="body" sz="quarter" idx="17" hasCustomPrompt="1"/>
          </p:nvPr>
        </p:nvSpPr>
        <p:spPr>
          <a:xfrm>
            <a:off x="538413" y="2989097"/>
            <a:ext cx="3536281" cy="324000"/>
          </a:xfrm>
        </p:spPr>
        <p:txBody>
          <a:bodyPr anchor="ctr"/>
          <a:lstStyle>
            <a:lvl1pPr marL="0" indent="0" algn="ctr">
              <a:lnSpc>
                <a:spcPts val="1500"/>
              </a:lnSpc>
              <a:buNone/>
              <a:defRPr sz="1350">
                <a:solidFill>
                  <a:schemeClr val="accent2"/>
                </a:solidFill>
              </a:defRPr>
            </a:lvl1pPr>
          </a:lstStyle>
          <a:p>
            <a:pPr lvl="0"/>
            <a:r>
              <a:rPr lang="fr-CA" noProof="0" dirty="0"/>
              <a:t>Cliquez ici pour ajouter </a:t>
            </a:r>
            <a:br>
              <a:rPr lang="fr-CA" noProof="0" dirty="0"/>
            </a:br>
            <a:r>
              <a:rPr lang="fr-CA" noProof="0" dirty="0"/>
              <a:t>du texte</a:t>
            </a:r>
          </a:p>
        </p:txBody>
      </p:sp>
      <p:sp>
        <p:nvSpPr>
          <p:cNvPr id="4" name="Picture Placeholder 3"/>
          <p:cNvSpPr>
            <a:spLocks noGrp="1"/>
          </p:cNvSpPr>
          <p:nvPr>
            <p:ph type="pic" sz="quarter" idx="18" hasCustomPrompt="1"/>
          </p:nvPr>
        </p:nvSpPr>
        <p:spPr>
          <a:xfrm>
            <a:off x="1718192" y="1996015"/>
            <a:ext cx="1156800" cy="868363"/>
          </a:xfrm>
        </p:spPr>
        <p:txBody>
          <a:bodyPr anchor="ctr"/>
          <a:lstStyle>
            <a:lvl1pPr marL="0" indent="0" algn="ctr">
              <a:buNone/>
              <a:defRPr sz="1200"/>
            </a:lvl1pPr>
          </a:lstStyle>
          <a:p>
            <a:r>
              <a:rPr lang="fr-CA" noProof="0" dirty="0"/>
              <a:t>Icône</a:t>
            </a:r>
            <a:endParaRPr lang="en-CA" dirty="0"/>
          </a:p>
        </p:txBody>
      </p:sp>
      <p:sp>
        <p:nvSpPr>
          <p:cNvPr id="17" name="Text Placeholder 4"/>
          <p:cNvSpPr>
            <a:spLocks noGrp="1"/>
          </p:cNvSpPr>
          <p:nvPr>
            <p:ph type="body" sz="quarter" idx="19" hasCustomPrompt="1"/>
          </p:nvPr>
        </p:nvSpPr>
        <p:spPr>
          <a:xfrm>
            <a:off x="581026" y="5723384"/>
            <a:ext cx="11029783" cy="305882"/>
          </a:xfrm>
        </p:spPr>
        <p:txBody>
          <a:bodyPr/>
          <a:lstStyle>
            <a:lvl1pPr marL="0" indent="0" algn="r">
              <a:buNone/>
              <a:defRPr sz="900">
                <a:solidFill>
                  <a:schemeClr val="accent3"/>
                </a:solidFill>
              </a:defRPr>
            </a:lvl1pPr>
            <a:lvl2pPr marL="243000" indent="0">
              <a:buNone/>
              <a:defRPr/>
            </a:lvl2pPr>
            <a:lvl3pPr marL="472500" indent="0">
              <a:buNone/>
              <a:defRPr/>
            </a:lvl3pPr>
            <a:lvl4pPr marL="756000" indent="0">
              <a:buNone/>
              <a:defRPr/>
            </a:lvl4pPr>
            <a:lvl5pPr marL="1026000" indent="0">
              <a:buNone/>
              <a:defRPr/>
            </a:lvl5pPr>
          </a:lstStyle>
          <a:p>
            <a:pPr lvl="0"/>
            <a:r>
              <a:rPr lang="en-US" dirty="0"/>
              <a:t>Source</a:t>
            </a:r>
          </a:p>
        </p:txBody>
      </p:sp>
      <p:sp>
        <p:nvSpPr>
          <p:cNvPr id="32" name="Title 1"/>
          <p:cNvSpPr>
            <a:spLocks noGrp="1"/>
          </p:cNvSpPr>
          <p:nvPr>
            <p:ph type="title" hasCustomPrompt="1"/>
          </p:nvPr>
        </p:nvSpPr>
        <p:spPr>
          <a:xfrm>
            <a:off x="480000" y="195256"/>
            <a:ext cx="9465333" cy="1013800"/>
          </a:xfrm>
          <a:prstGeom prst="rect">
            <a:avLst/>
          </a:prstGeom>
        </p:spPr>
        <p:txBody>
          <a:bodyPr anchor="ctr" anchorCtr="0"/>
          <a:lstStyle>
            <a:lvl1pPr>
              <a:defRPr sz="2400" b="1" i="0" baseline="0">
                <a:solidFill>
                  <a:schemeClr val="accent1"/>
                </a:solidFill>
              </a:defRPr>
            </a:lvl1pPr>
          </a:lstStyle>
          <a:p>
            <a:r>
              <a:rPr lang="fr-CA" noProof="0" dirty="0"/>
              <a:t>Cliquez ici pour ajouter un titre</a:t>
            </a:r>
            <a:endParaRPr lang="en-US" dirty="0"/>
          </a:p>
        </p:txBody>
      </p:sp>
      <p:sp>
        <p:nvSpPr>
          <p:cNvPr id="27" name="Text Placeholder 8"/>
          <p:cNvSpPr>
            <a:spLocks noGrp="1"/>
          </p:cNvSpPr>
          <p:nvPr>
            <p:ph type="body" sz="quarter" idx="20" hasCustomPrompt="1"/>
          </p:nvPr>
        </p:nvSpPr>
        <p:spPr>
          <a:xfrm>
            <a:off x="4327127" y="3349038"/>
            <a:ext cx="3544200" cy="1264024"/>
          </a:xfrm>
          <a:prstGeom prst="rect">
            <a:avLst/>
          </a:prstGeom>
          <a:noFill/>
        </p:spPr>
        <p:txBody>
          <a:bodyPr vert="horz" anchor="ctr"/>
          <a:lstStyle>
            <a:lvl1pPr marL="0" indent="0" algn="ctr">
              <a:lnSpc>
                <a:spcPts val="3200"/>
              </a:lnSpc>
              <a:spcBef>
                <a:spcPts val="0"/>
              </a:spcBef>
              <a:spcAft>
                <a:spcPts val="0"/>
              </a:spcAft>
              <a:buNone/>
              <a:defRPr sz="3000" b="1" i="0" baseline="0">
                <a:solidFill>
                  <a:schemeClr val="accent1"/>
                </a:solidFill>
                <a:latin typeface="Arial" charset="0"/>
                <a:ea typeface="Arial" charset="0"/>
                <a:cs typeface="Arial" charset="0"/>
              </a:defRPr>
            </a:lvl1pPr>
          </a:lstStyle>
          <a:p>
            <a:pPr lvl="0"/>
            <a:r>
              <a:rPr lang="fr-CA" noProof="0" dirty="0"/>
              <a:t>Cliquez ici pour ajouter du texte</a:t>
            </a:r>
          </a:p>
        </p:txBody>
      </p:sp>
      <p:sp>
        <p:nvSpPr>
          <p:cNvPr id="28" name="Text Placeholder 4"/>
          <p:cNvSpPr>
            <a:spLocks noGrp="1"/>
          </p:cNvSpPr>
          <p:nvPr>
            <p:ph type="body" sz="quarter" idx="21" hasCustomPrompt="1"/>
          </p:nvPr>
        </p:nvSpPr>
        <p:spPr>
          <a:xfrm>
            <a:off x="4337821" y="4693394"/>
            <a:ext cx="3536281" cy="252000"/>
          </a:xfrm>
        </p:spPr>
        <p:txBody>
          <a:bodyPr anchor="ctr"/>
          <a:lstStyle>
            <a:lvl1pPr marL="0" indent="0" algn="ctr">
              <a:buNone/>
              <a:defRPr sz="1050">
                <a:solidFill>
                  <a:schemeClr val="accent3"/>
                </a:solidFill>
              </a:defRPr>
            </a:lvl1pPr>
          </a:lstStyle>
          <a:p>
            <a:pPr lvl="0"/>
            <a:r>
              <a:rPr lang="fr-CA" noProof="0" dirty="0"/>
              <a:t>Cliquez ici pour ajouter du texte</a:t>
            </a:r>
          </a:p>
        </p:txBody>
      </p:sp>
      <p:sp>
        <p:nvSpPr>
          <p:cNvPr id="29" name="Text Placeholder 4"/>
          <p:cNvSpPr>
            <a:spLocks noGrp="1"/>
          </p:cNvSpPr>
          <p:nvPr>
            <p:ph type="body" sz="quarter" idx="22" hasCustomPrompt="1"/>
          </p:nvPr>
        </p:nvSpPr>
        <p:spPr>
          <a:xfrm>
            <a:off x="4337821" y="2989097"/>
            <a:ext cx="3536281" cy="324000"/>
          </a:xfrm>
        </p:spPr>
        <p:txBody>
          <a:bodyPr anchor="ctr"/>
          <a:lstStyle>
            <a:lvl1pPr marL="0" indent="0" algn="ctr">
              <a:lnSpc>
                <a:spcPts val="1500"/>
              </a:lnSpc>
              <a:buNone/>
              <a:defRPr sz="1350">
                <a:solidFill>
                  <a:schemeClr val="accent2"/>
                </a:solidFill>
              </a:defRPr>
            </a:lvl1pPr>
          </a:lstStyle>
          <a:p>
            <a:pPr lvl="0"/>
            <a:r>
              <a:rPr lang="fr-CA" noProof="0" dirty="0"/>
              <a:t>Cliquez ici pour ajouter </a:t>
            </a:r>
            <a:br>
              <a:rPr lang="fr-CA" noProof="0" dirty="0"/>
            </a:br>
            <a:r>
              <a:rPr lang="fr-CA" noProof="0" dirty="0"/>
              <a:t>du texte</a:t>
            </a:r>
          </a:p>
        </p:txBody>
      </p:sp>
      <p:sp>
        <p:nvSpPr>
          <p:cNvPr id="30" name="Picture Placeholder 3"/>
          <p:cNvSpPr>
            <a:spLocks noGrp="1"/>
          </p:cNvSpPr>
          <p:nvPr>
            <p:ph type="pic" sz="quarter" idx="23" hasCustomPrompt="1"/>
          </p:nvPr>
        </p:nvSpPr>
        <p:spPr>
          <a:xfrm>
            <a:off x="5517600" y="1996015"/>
            <a:ext cx="1156800" cy="868363"/>
          </a:xfrm>
        </p:spPr>
        <p:txBody>
          <a:bodyPr anchor="ctr"/>
          <a:lstStyle>
            <a:lvl1pPr marL="0" indent="0" algn="ctr">
              <a:buNone/>
              <a:defRPr sz="1200"/>
            </a:lvl1pPr>
          </a:lstStyle>
          <a:p>
            <a:r>
              <a:rPr lang="fr-CA" noProof="0" dirty="0"/>
              <a:t>Icône</a:t>
            </a:r>
            <a:endParaRPr lang="en-CA" dirty="0"/>
          </a:p>
        </p:txBody>
      </p:sp>
      <p:sp>
        <p:nvSpPr>
          <p:cNvPr id="33" name="Text Placeholder 8"/>
          <p:cNvSpPr>
            <a:spLocks noGrp="1"/>
          </p:cNvSpPr>
          <p:nvPr>
            <p:ph type="body" sz="quarter" idx="24" hasCustomPrompt="1"/>
          </p:nvPr>
        </p:nvSpPr>
        <p:spPr>
          <a:xfrm>
            <a:off x="8126533" y="3349038"/>
            <a:ext cx="3552120" cy="1264024"/>
          </a:xfrm>
          <a:prstGeom prst="rect">
            <a:avLst/>
          </a:prstGeom>
          <a:noFill/>
        </p:spPr>
        <p:txBody>
          <a:bodyPr vert="horz" anchor="ctr"/>
          <a:lstStyle>
            <a:lvl1pPr marL="0" indent="0" algn="ctr">
              <a:lnSpc>
                <a:spcPts val="3200"/>
              </a:lnSpc>
              <a:spcBef>
                <a:spcPts val="0"/>
              </a:spcBef>
              <a:spcAft>
                <a:spcPts val="0"/>
              </a:spcAft>
              <a:buNone/>
              <a:defRPr sz="3000" b="1" i="0" baseline="0">
                <a:solidFill>
                  <a:schemeClr val="accent1"/>
                </a:solidFill>
                <a:latin typeface="Arial" charset="0"/>
                <a:ea typeface="Arial" charset="0"/>
                <a:cs typeface="Arial" charset="0"/>
              </a:defRPr>
            </a:lvl1pPr>
          </a:lstStyle>
          <a:p>
            <a:pPr lvl="0"/>
            <a:r>
              <a:rPr lang="fr-CA" noProof="0" dirty="0"/>
              <a:t>Cliquez ici pour ajouter du texte</a:t>
            </a:r>
          </a:p>
        </p:txBody>
      </p:sp>
      <p:sp>
        <p:nvSpPr>
          <p:cNvPr id="34" name="Text Placeholder 4"/>
          <p:cNvSpPr>
            <a:spLocks noGrp="1"/>
          </p:cNvSpPr>
          <p:nvPr>
            <p:ph type="body" sz="quarter" idx="25" hasCustomPrompt="1"/>
          </p:nvPr>
        </p:nvSpPr>
        <p:spPr>
          <a:xfrm>
            <a:off x="8137228" y="4693394"/>
            <a:ext cx="3536281" cy="252000"/>
          </a:xfrm>
        </p:spPr>
        <p:txBody>
          <a:bodyPr anchor="ctr"/>
          <a:lstStyle>
            <a:lvl1pPr marL="0" indent="0" algn="ctr">
              <a:buNone/>
              <a:defRPr sz="1050">
                <a:solidFill>
                  <a:schemeClr val="accent3"/>
                </a:solidFill>
              </a:defRPr>
            </a:lvl1pPr>
          </a:lstStyle>
          <a:p>
            <a:pPr lvl="0"/>
            <a:r>
              <a:rPr lang="fr-CA" noProof="0" dirty="0"/>
              <a:t>Cliquez ici pour ajouter du texte</a:t>
            </a:r>
          </a:p>
        </p:txBody>
      </p:sp>
      <p:sp>
        <p:nvSpPr>
          <p:cNvPr id="35" name="Text Placeholder 4"/>
          <p:cNvSpPr>
            <a:spLocks noGrp="1"/>
          </p:cNvSpPr>
          <p:nvPr>
            <p:ph type="body" sz="quarter" idx="26" hasCustomPrompt="1"/>
          </p:nvPr>
        </p:nvSpPr>
        <p:spPr>
          <a:xfrm>
            <a:off x="8137228" y="2989097"/>
            <a:ext cx="3536281" cy="324000"/>
          </a:xfrm>
        </p:spPr>
        <p:txBody>
          <a:bodyPr anchor="ctr"/>
          <a:lstStyle>
            <a:lvl1pPr marL="0" indent="0" algn="ctr">
              <a:lnSpc>
                <a:spcPts val="1500"/>
              </a:lnSpc>
              <a:buNone/>
              <a:defRPr sz="1350">
                <a:solidFill>
                  <a:schemeClr val="accent2"/>
                </a:solidFill>
              </a:defRPr>
            </a:lvl1pPr>
          </a:lstStyle>
          <a:p>
            <a:pPr lvl="0"/>
            <a:r>
              <a:rPr lang="fr-CA" noProof="0" dirty="0"/>
              <a:t>Cliquez ici pour ajouter </a:t>
            </a:r>
            <a:br>
              <a:rPr lang="fr-CA" noProof="0" dirty="0"/>
            </a:br>
            <a:r>
              <a:rPr lang="fr-CA" noProof="0" dirty="0"/>
              <a:t>du texte</a:t>
            </a:r>
          </a:p>
        </p:txBody>
      </p:sp>
      <p:sp>
        <p:nvSpPr>
          <p:cNvPr id="36" name="Picture Placeholder 3"/>
          <p:cNvSpPr>
            <a:spLocks noGrp="1"/>
          </p:cNvSpPr>
          <p:nvPr>
            <p:ph type="pic" sz="quarter" idx="27" hasCustomPrompt="1"/>
          </p:nvPr>
        </p:nvSpPr>
        <p:spPr>
          <a:xfrm>
            <a:off x="9317007" y="1996015"/>
            <a:ext cx="1156800" cy="868363"/>
          </a:xfrm>
        </p:spPr>
        <p:txBody>
          <a:bodyPr anchor="ctr"/>
          <a:lstStyle>
            <a:lvl1pPr marL="0" indent="0" algn="ctr">
              <a:buNone/>
              <a:defRPr sz="1200"/>
            </a:lvl1pPr>
          </a:lstStyle>
          <a:p>
            <a:r>
              <a:rPr lang="fr-CA" noProof="0" dirty="0"/>
              <a:t>Icône</a:t>
            </a:r>
            <a:endParaRPr lang="en-CA" dirty="0"/>
          </a:p>
        </p:txBody>
      </p:sp>
      <p:sp>
        <p:nvSpPr>
          <p:cNvPr id="18" name="Slide Number Placeholder 3"/>
          <p:cNvSpPr>
            <a:spLocks noGrp="1"/>
          </p:cNvSpPr>
          <p:nvPr>
            <p:ph type="sldNum" sz="quarter" idx="4"/>
          </p:nvPr>
        </p:nvSpPr>
        <p:spPr>
          <a:xfrm>
            <a:off x="2" y="6273802"/>
            <a:ext cx="594732" cy="591479"/>
          </a:xfrm>
          <a:prstGeom prst="rect">
            <a:avLst/>
          </a:prstGeom>
        </p:spPr>
        <p:txBody>
          <a:bodyPr vert="horz" lIns="91440" tIns="45720" rIns="91440" bIns="45720" rtlCol="0" anchor="ctr"/>
          <a:lstStyle>
            <a:lvl1pPr algn="ctr">
              <a:defRPr sz="750" i="0">
                <a:solidFill>
                  <a:schemeClr val="tx1">
                    <a:tint val="75000"/>
                  </a:schemeClr>
                </a:solidFill>
              </a:defRPr>
            </a:lvl1pPr>
          </a:lstStyle>
          <a:p>
            <a:fld id="{7ED523C7-19E8-B540-9857-8D49DD13762D}" type="slidenum">
              <a:rPr lang="en-CA" smtClean="0"/>
              <a:pPr/>
              <a:t>‹N°›</a:t>
            </a:fld>
            <a:endParaRPr lang="en-CA" dirty="0"/>
          </a:p>
        </p:txBody>
      </p:sp>
      <p:sp>
        <p:nvSpPr>
          <p:cNvPr id="2" name="Footer Placeholder 1"/>
          <p:cNvSpPr>
            <a:spLocks noGrp="1"/>
          </p:cNvSpPr>
          <p:nvPr>
            <p:ph type="ftr" sz="quarter" idx="28"/>
          </p:nvPr>
        </p:nvSpPr>
        <p:spPr/>
        <p:txBody>
          <a:bodyPr/>
          <a:lstStyle/>
          <a:p>
            <a:endParaRPr lang="en-CA"/>
          </a:p>
        </p:txBody>
      </p:sp>
    </p:spTree>
    <p:extLst>
      <p:ext uri="{BB962C8B-B14F-4D97-AF65-F5344CB8AC3E}">
        <p14:creationId xmlns:p14="http://schemas.microsoft.com/office/powerpoint/2010/main" val="1275381172"/>
      </p:ext>
    </p:extLst>
  </p:cSld>
  <p:clrMapOvr>
    <a:masterClrMapping/>
  </p:clrMapOvr>
</p:sldLayout>
</file>

<file path=ppt/slideLayouts/slideLayout27.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p:cSld name="Intercalaire ‒ Stat : Grand">
    <p:bg>
      <p:bgPr>
        <a:solidFill>
          <a:schemeClr val="accent2"/>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1005306" y="2056433"/>
            <a:ext cx="10224169" cy="1679091"/>
          </a:xfrm>
          <a:prstGeom prst="rect">
            <a:avLst/>
          </a:prstGeom>
          <a:noFill/>
        </p:spPr>
        <p:txBody>
          <a:bodyPr vert="horz" anchor="b"/>
          <a:lstStyle>
            <a:lvl1pPr marL="0" indent="0" algn="ctr">
              <a:lnSpc>
                <a:spcPct val="100000"/>
              </a:lnSpc>
              <a:spcBef>
                <a:spcPts val="450"/>
              </a:spcBef>
              <a:buNone/>
              <a:defRPr sz="5400" b="0" i="0">
                <a:solidFill>
                  <a:schemeClr val="bg1"/>
                </a:solidFill>
                <a:latin typeface="Arial" charset="0"/>
                <a:ea typeface="Arial" charset="0"/>
                <a:cs typeface="Arial" charset="0"/>
              </a:defRPr>
            </a:lvl1pPr>
          </a:lstStyle>
          <a:p>
            <a:pPr lvl="0"/>
            <a:r>
              <a:rPr lang="fr-CA" noProof="0" dirty="0"/>
              <a:t>Cliquez ici pour ajouter du texte</a:t>
            </a:r>
          </a:p>
        </p:txBody>
      </p:sp>
      <p:sp>
        <p:nvSpPr>
          <p:cNvPr id="5" name="Text Placeholder 4"/>
          <p:cNvSpPr>
            <a:spLocks noGrp="1"/>
          </p:cNvSpPr>
          <p:nvPr>
            <p:ph type="body" sz="quarter" idx="12" hasCustomPrompt="1"/>
          </p:nvPr>
        </p:nvSpPr>
        <p:spPr>
          <a:xfrm>
            <a:off x="1005306" y="3736213"/>
            <a:ext cx="10224169" cy="528638"/>
          </a:xfrm>
        </p:spPr>
        <p:txBody>
          <a:bodyPr anchor="t"/>
          <a:lstStyle>
            <a:lvl1pPr marL="0" indent="0" algn="ctr">
              <a:buNone/>
              <a:defRPr sz="2700">
                <a:solidFill>
                  <a:schemeClr val="bg1"/>
                </a:solidFill>
              </a:defRPr>
            </a:lvl1pPr>
          </a:lstStyle>
          <a:p>
            <a:pPr lvl="0"/>
            <a:r>
              <a:rPr lang="fr-CA" noProof="0" dirty="0"/>
              <a:t>Cliquez ici pour ajouter du texte</a:t>
            </a:r>
          </a:p>
        </p:txBody>
      </p:sp>
      <p:pic>
        <p:nvPicPr>
          <p:cNvPr id="8" name="Picture 7"/>
          <p:cNvPicPr>
            <a:picLocks noChangeAspect="1"/>
          </p:cNvPicPr>
          <p:nvPr/>
        </p:nvPicPr>
        <p:blipFill>
          <a:blip r:embed="rId2"/>
          <a:stretch>
            <a:fillRect/>
          </a:stretch>
        </p:blipFill>
        <p:spPr>
          <a:xfrm>
            <a:off x="10173000" y="0"/>
            <a:ext cx="2015387" cy="1544400"/>
          </a:xfrm>
          <a:prstGeom prst="rect">
            <a:avLst/>
          </a:prstGeom>
        </p:spPr>
      </p:pic>
    </p:spTree>
    <p:extLst>
      <p:ext uri="{BB962C8B-B14F-4D97-AF65-F5344CB8AC3E}">
        <p14:creationId xmlns:p14="http://schemas.microsoft.com/office/powerpoint/2010/main" val="1497651991"/>
      </p:ext>
    </p:extLst>
  </p:cSld>
  <p:clrMapOvr>
    <a:masterClrMapping/>
  </p:clrMapOvr>
</p:sldLayout>
</file>

<file path=ppt/slideLayouts/slideLayout28.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p:cSld name="Image + citation en vedett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solidFill>
            <a:schemeClr val="tx2"/>
          </a:solidFill>
        </p:spPr>
        <p:txBody>
          <a:bodyPr anchor="t"/>
          <a:lstStyle>
            <a:lvl1pPr marL="0" marR="0" indent="0" algn="ctr" defTabSz="457200" rtl="0" eaLnBrk="1" fontAlgn="auto" latinLnBrk="0" hangingPunct="1">
              <a:lnSpc>
                <a:spcPct val="100000"/>
              </a:lnSpc>
              <a:spcBef>
                <a:spcPct val="20000"/>
              </a:spcBef>
              <a:spcAft>
                <a:spcPts val="600"/>
              </a:spcAft>
              <a:buClr>
                <a:schemeClr val="accent1"/>
              </a:buClr>
              <a:buSzPct val="92000"/>
              <a:buFont typeface="Courier New" charset="0"/>
              <a:buNone/>
              <a:tabLst/>
              <a:defRPr baseline="0">
                <a:solidFill>
                  <a:schemeClr val="bg1"/>
                </a:solidFill>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92000"/>
              <a:buFont typeface="Courier New" charset="0"/>
              <a:buNone/>
              <a:tabLst/>
              <a:defRPr/>
            </a:pPr>
            <a:r>
              <a:rPr lang="fr-CA" noProof="0" dirty="0"/>
              <a:t>Cliquez sur l’icône pour ajouter une image, puis ajoutez votre texte</a:t>
            </a:r>
          </a:p>
        </p:txBody>
      </p:sp>
      <p:sp>
        <p:nvSpPr>
          <p:cNvPr id="17" name="Text Placeholder 16"/>
          <p:cNvSpPr>
            <a:spLocks noGrp="1"/>
          </p:cNvSpPr>
          <p:nvPr>
            <p:ph type="body" sz="quarter" idx="12" hasCustomPrompt="1"/>
          </p:nvPr>
        </p:nvSpPr>
        <p:spPr>
          <a:xfrm>
            <a:off x="1423989" y="1700215"/>
            <a:ext cx="9344025" cy="3457575"/>
          </a:xfrm>
          <a:custGeom>
            <a:avLst/>
            <a:gdLst>
              <a:gd name="connsiteX0" fmla="*/ 0 w 9344025"/>
              <a:gd name="connsiteY0" fmla="*/ 0 h 3457575"/>
              <a:gd name="connsiteX1" fmla="*/ 5903912 w 9344025"/>
              <a:gd name="connsiteY1" fmla="*/ 0 h 3457575"/>
              <a:gd name="connsiteX2" fmla="*/ 9344025 w 9344025"/>
              <a:gd name="connsiteY2" fmla="*/ 0 h 3457575"/>
              <a:gd name="connsiteX3" fmla="*/ 9344025 w 9344025"/>
              <a:gd name="connsiteY3" fmla="*/ 2881301 h 3457575"/>
              <a:gd name="connsiteX4" fmla="*/ 8767751 w 9344025"/>
              <a:gd name="connsiteY4" fmla="*/ 3457575 h 3457575"/>
              <a:gd name="connsiteX5" fmla="*/ 0 w 9344025"/>
              <a:gd name="connsiteY5" fmla="*/ 3457575 h 3457575"/>
              <a:gd name="connsiteX6" fmla="*/ 0 w 9344025"/>
              <a:gd name="connsiteY6" fmla="*/ 2949575 h 345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4025" h="3457575">
                <a:moveTo>
                  <a:pt x="0" y="0"/>
                </a:moveTo>
                <a:lnTo>
                  <a:pt x="5903912" y="0"/>
                </a:lnTo>
                <a:lnTo>
                  <a:pt x="9344025" y="0"/>
                </a:lnTo>
                <a:lnTo>
                  <a:pt x="9344025" y="2881301"/>
                </a:lnTo>
                <a:cubicBezTo>
                  <a:pt x="9344025" y="3199568"/>
                  <a:pt x="9086018" y="3457575"/>
                  <a:pt x="8767751" y="3457575"/>
                </a:cubicBezTo>
                <a:lnTo>
                  <a:pt x="0" y="3457575"/>
                </a:lnTo>
                <a:lnTo>
                  <a:pt x="0" y="2949575"/>
                </a:lnTo>
                <a:close/>
              </a:path>
            </a:pathLst>
          </a:custGeom>
          <a:solidFill>
            <a:schemeClr val="bg1">
              <a:alpha val="76000"/>
            </a:schemeClr>
          </a:solidFill>
        </p:spPr>
        <p:txBody>
          <a:bodyPr wrap="square" lIns="180000" rIns="180000" anchor="ctr">
            <a:noAutofit/>
          </a:bodyPr>
          <a:lstStyle>
            <a:lvl1pPr marL="0" indent="0" algn="ctr">
              <a:buNone/>
              <a:defRPr sz="2400">
                <a:solidFill>
                  <a:schemeClr val="tx1"/>
                </a:solidFill>
              </a:defRPr>
            </a:lvl1pPr>
          </a:lstStyle>
          <a:p>
            <a:pPr lvl="0"/>
            <a:r>
              <a:rPr lang="fr-CA" noProof="0" dirty="0"/>
              <a:t>Cliquez ici pour ajouter du texte</a:t>
            </a:r>
          </a:p>
        </p:txBody>
      </p:sp>
    </p:spTree>
    <p:extLst>
      <p:ext uri="{BB962C8B-B14F-4D97-AF65-F5344CB8AC3E}">
        <p14:creationId xmlns:p14="http://schemas.microsoft.com/office/powerpoint/2010/main" val="4160622121"/>
      </p:ext>
    </p:extLst>
  </p:cSld>
  <p:clrMapOvr>
    <a:masterClrMapping/>
  </p:clrMapOvr>
</p:sldLayout>
</file>

<file path=ppt/slideLayouts/slideLayout29.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p:cSld name="Citation : Grand ‒ Foncé">
    <p:bg>
      <p:bgPr>
        <a:solidFill>
          <a:srgbClr val="002C5F"/>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1423989" y="1961003"/>
            <a:ext cx="9344025" cy="2935996"/>
          </a:xfrm>
          <a:prstGeom prst="rect">
            <a:avLst/>
          </a:prstGeom>
          <a:noFill/>
        </p:spPr>
        <p:txBody>
          <a:bodyPr vert="horz" anchor="ctr"/>
          <a:lstStyle>
            <a:lvl1pPr marL="0" indent="0" algn="l">
              <a:lnSpc>
                <a:spcPts val="3300"/>
              </a:lnSpc>
              <a:spcBef>
                <a:spcPts val="450"/>
              </a:spcBef>
              <a:buNone/>
              <a:defRPr sz="3000" b="0" i="0">
                <a:solidFill>
                  <a:schemeClr val="bg1"/>
                </a:solidFill>
                <a:latin typeface="Arial" charset="0"/>
                <a:ea typeface="Arial" charset="0"/>
                <a:cs typeface="Arial" charset="0"/>
              </a:defRPr>
            </a:lvl1pPr>
          </a:lstStyle>
          <a:p>
            <a:pPr lvl="0"/>
            <a:r>
              <a:rPr lang="fr-CA" noProof="0" dirty="0"/>
              <a:t>Cliquez ici pour ajouter du texte</a:t>
            </a:r>
          </a:p>
        </p:txBody>
      </p:sp>
      <p:pic>
        <p:nvPicPr>
          <p:cNvPr id="7" name="Picture 6"/>
          <p:cNvPicPr>
            <a:picLocks noChangeAspect="1"/>
          </p:cNvPicPr>
          <p:nvPr/>
        </p:nvPicPr>
        <p:blipFill>
          <a:blip r:embed="rId2"/>
          <a:stretch>
            <a:fillRect/>
          </a:stretch>
        </p:blipFill>
        <p:spPr>
          <a:xfrm>
            <a:off x="10173000" y="0"/>
            <a:ext cx="2015387" cy="1544400"/>
          </a:xfrm>
          <a:prstGeom prst="rect">
            <a:avLst/>
          </a:prstGeom>
        </p:spPr>
      </p:pic>
      <p:pic>
        <p:nvPicPr>
          <p:cNvPr id="6" name="Picture 5"/>
          <p:cNvPicPr>
            <a:picLocks noChangeAspect="1"/>
          </p:cNvPicPr>
          <p:nvPr/>
        </p:nvPicPr>
        <p:blipFill>
          <a:blip r:embed="rId3"/>
          <a:stretch>
            <a:fillRect/>
          </a:stretch>
        </p:blipFill>
        <p:spPr>
          <a:xfrm>
            <a:off x="1409449" y="1236501"/>
            <a:ext cx="825000" cy="618750"/>
          </a:xfrm>
          <a:prstGeom prst="rect">
            <a:avLst/>
          </a:prstGeom>
        </p:spPr>
      </p:pic>
      <p:pic>
        <p:nvPicPr>
          <p:cNvPr id="10" name="Picture 9"/>
          <p:cNvPicPr>
            <a:picLocks noChangeAspect="1"/>
          </p:cNvPicPr>
          <p:nvPr/>
        </p:nvPicPr>
        <p:blipFill>
          <a:blip r:embed="rId4"/>
          <a:stretch>
            <a:fillRect/>
          </a:stretch>
        </p:blipFill>
        <p:spPr>
          <a:xfrm>
            <a:off x="9957551" y="5002748"/>
            <a:ext cx="825000" cy="618750"/>
          </a:xfrm>
          <a:prstGeom prst="rect">
            <a:avLst/>
          </a:prstGeom>
        </p:spPr>
      </p:pic>
    </p:spTree>
    <p:extLst>
      <p:ext uri="{BB962C8B-B14F-4D97-AF65-F5344CB8AC3E}">
        <p14:creationId xmlns:p14="http://schemas.microsoft.com/office/powerpoint/2010/main" val="3453569351"/>
      </p:ext>
    </p:extLst>
  </p:cSld>
  <p:clrMapOvr>
    <a:masterClrMapping/>
  </p:clrMapOvr>
</p:sldLayout>
</file>

<file path=ppt/slideLayouts/slideLayout3.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p:cSld name="Ordre du jour">
    <p:spTree>
      <p:nvGrpSpPr>
        <p:cNvPr id="1" name=""/>
        <p:cNvGrpSpPr/>
        <p:nvPr/>
      </p:nvGrpSpPr>
      <p:grpSpPr>
        <a:xfrm>
          <a:off x="0" y="0"/>
          <a:ext cx="0" cy="0"/>
          <a:chOff x="0" y="0"/>
          <a:chExt cx="0" cy="0"/>
        </a:xfrm>
      </p:grpSpPr>
      <p:sp>
        <p:nvSpPr>
          <p:cNvPr id="2" name="TextBox 1"/>
          <p:cNvSpPr txBox="1"/>
          <p:nvPr/>
        </p:nvSpPr>
        <p:spPr>
          <a:xfrm>
            <a:off x="474661" y="195256"/>
            <a:ext cx="6999111" cy="1008000"/>
          </a:xfrm>
          <a:prstGeom prst="rect">
            <a:avLst/>
          </a:prstGeom>
          <a:noFill/>
        </p:spPr>
        <p:txBody>
          <a:bodyPr wrap="square" rtlCol="0" anchor="ctr" anchorCtr="0">
            <a:noAutofit/>
          </a:bodyPr>
          <a:lstStyle/>
          <a:p>
            <a:r>
              <a:rPr lang="fr-CA" sz="3200" b="1" kern="1200" noProof="0" dirty="0">
                <a:solidFill>
                  <a:schemeClr val="accent1"/>
                </a:solidFill>
                <a:latin typeface="+mn-lt"/>
                <a:ea typeface="+mn-ea"/>
                <a:cs typeface="+mn-cs"/>
              </a:rPr>
              <a:t>Ordre</a:t>
            </a:r>
            <a:r>
              <a:rPr lang="fr-CA" sz="3200" b="1" kern="1200" baseline="0" noProof="0" dirty="0">
                <a:solidFill>
                  <a:schemeClr val="accent1"/>
                </a:solidFill>
                <a:latin typeface="+mn-lt"/>
                <a:ea typeface="+mn-ea"/>
                <a:cs typeface="+mn-cs"/>
              </a:rPr>
              <a:t> du jour</a:t>
            </a:r>
            <a:endParaRPr lang="fr-CA" sz="1800" b="1" kern="1200" noProof="0" dirty="0">
              <a:solidFill>
                <a:schemeClr val="accent1"/>
              </a:solidFill>
              <a:latin typeface="+mn-lt"/>
              <a:ea typeface="+mn-ea"/>
              <a:cs typeface="+mn-cs"/>
            </a:endParaRPr>
          </a:p>
        </p:txBody>
      </p:sp>
      <p:sp>
        <p:nvSpPr>
          <p:cNvPr id="14" name="Content Placeholder 2"/>
          <p:cNvSpPr>
            <a:spLocks noGrp="1"/>
          </p:cNvSpPr>
          <p:nvPr>
            <p:ph idx="1" hasCustomPrompt="1"/>
          </p:nvPr>
        </p:nvSpPr>
        <p:spPr>
          <a:xfrm>
            <a:off x="594733" y="2106386"/>
            <a:ext cx="5330151" cy="4167413"/>
          </a:xfrm>
        </p:spPr>
        <p:txBody>
          <a:bodyPr/>
          <a:lstStyle>
            <a:lvl1pPr marL="229500" indent="-229500">
              <a:spcBef>
                <a:spcPts val="300"/>
              </a:spcBef>
              <a:spcAft>
                <a:spcPts val="300"/>
              </a:spcAft>
              <a:buClr>
                <a:schemeClr val="accent1"/>
              </a:buClr>
              <a:buFont typeface="Courier New" charset="0"/>
              <a:buChar char="o"/>
              <a:defRPr sz="1600" b="1">
                <a:solidFill>
                  <a:schemeClr val="accent1"/>
                </a:solidFill>
              </a:defRPr>
            </a:lvl1pPr>
            <a:lvl2pPr marL="472500" indent="-229500">
              <a:spcBef>
                <a:spcPts val="300"/>
              </a:spcBef>
              <a:spcAft>
                <a:spcPts val="300"/>
              </a:spcAft>
              <a:buClr>
                <a:schemeClr val="tx2"/>
              </a:buClr>
              <a:buFont typeface="Arial" charset="0"/>
              <a:buChar char="•"/>
              <a:defRPr sz="1600" b="1" i="0">
                <a:solidFill>
                  <a:schemeClr val="tx2"/>
                </a:solidFill>
              </a:defRPr>
            </a:lvl2pPr>
            <a:lvl3pPr marL="675000" indent="-202500">
              <a:spcBef>
                <a:spcPts val="300"/>
              </a:spcBef>
              <a:spcAft>
                <a:spcPts val="300"/>
              </a:spcAft>
              <a:buClr>
                <a:schemeClr val="accent3"/>
              </a:buClr>
              <a:buFont typeface=".AppleSystemUIFont" charset="-120"/>
              <a:buChar char="-"/>
              <a:defRPr sz="1200" b="1" i="1">
                <a:solidFill>
                  <a:schemeClr val="tx2"/>
                </a:solidFill>
              </a:defRPr>
            </a:lvl3pPr>
            <a:lvl4pPr marL="931500" indent="-175500">
              <a:buFont typeface="Arial" charset="0"/>
              <a:buChar char="•"/>
              <a:defRPr sz="1200" b="1">
                <a:solidFill>
                  <a:schemeClr val="accent3"/>
                </a:solidFill>
              </a:defRPr>
            </a:lvl4pPr>
            <a:lvl5pPr marL="1201500" indent="-175500">
              <a:buFont typeface="Arial" charset="0"/>
              <a:buChar char="•"/>
              <a:defRPr sz="1200" b="1">
                <a:solidFill>
                  <a:schemeClr val="accent3"/>
                </a:solidFill>
              </a:defRPr>
            </a:lvl5pPr>
          </a:lstStyle>
          <a:p>
            <a:pPr lvl="0"/>
            <a:r>
              <a:rPr lang="fr-CA" noProof="0" dirty="0"/>
              <a:t>Cliquez ici pour ajouter du texte</a:t>
            </a:r>
          </a:p>
          <a:p>
            <a:pPr lvl="1"/>
            <a:r>
              <a:rPr lang="fr-CA" noProof="0" dirty="0"/>
              <a:t>2e niveau </a:t>
            </a:r>
          </a:p>
          <a:p>
            <a:pPr lvl="2"/>
            <a:r>
              <a:rPr lang="fr-CA" noProof="0" dirty="0"/>
              <a:t>3e niveau</a:t>
            </a:r>
          </a:p>
        </p:txBody>
      </p:sp>
      <p:sp>
        <p:nvSpPr>
          <p:cNvPr id="7" name="Text Placeholder 5"/>
          <p:cNvSpPr>
            <a:spLocks noGrp="1"/>
          </p:cNvSpPr>
          <p:nvPr>
            <p:ph type="body" sz="quarter" idx="11" hasCustomPrompt="1"/>
          </p:nvPr>
        </p:nvSpPr>
        <p:spPr>
          <a:xfrm>
            <a:off x="474493" y="1203256"/>
            <a:ext cx="9466263" cy="565150"/>
          </a:xfrm>
        </p:spPr>
        <p:txBody>
          <a:bodyPr/>
          <a:lstStyle>
            <a:lvl1pPr marL="0" indent="0">
              <a:buNone/>
              <a:defRPr sz="2000" b="1" i="0" baseline="0">
                <a:solidFill>
                  <a:schemeClr val="accent2"/>
                </a:solidFill>
              </a:defRPr>
            </a:lvl1pPr>
          </a:lstStyle>
          <a:p>
            <a:pPr lvl="0"/>
            <a:r>
              <a:rPr lang="fr-CA" noProof="0" dirty="0"/>
              <a:t>Insérez un sous-titre ici</a:t>
            </a:r>
          </a:p>
        </p:txBody>
      </p:sp>
      <p:sp>
        <p:nvSpPr>
          <p:cNvPr id="8" name="Slide Number Placeholder 3"/>
          <p:cNvSpPr>
            <a:spLocks noGrp="1"/>
          </p:cNvSpPr>
          <p:nvPr>
            <p:ph type="sldNum" sz="quarter" idx="4"/>
          </p:nvPr>
        </p:nvSpPr>
        <p:spPr>
          <a:xfrm>
            <a:off x="2" y="6273802"/>
            <a:ext cx="594732" cy="591479"/>
          </a:xfrm>
          <a:prstGeom prst="rect">
            <a:avLst/>
          </a:prstGeom>
        </p:spPr>
        <p:txBody>
          <a:bodyPr vert="horz" lIns="91440" tIns="45720" rIns="91440" bIns="45720" rtlCol="0" anchor="ctr"/>
          <a:lstStyle>
            <a:lvl1pPr algn="ctr">
              <a:defRPr sz="750" i="0">
                <a:solidFill>
                  <a:schemeClr val="tx1">
                    <a:tint val="75000"/>
                  </a:schemeClr>
                </a:solidFill>
              </a:defRPr>
            </a:lvl1pPr>
          </a:lstStyle>
          <a:p>
            <a:fld id="{7ED523C7-19E8-B540-9857-8D49DD13762D}" type="slidenum">
              <a:rPr lang="en-CA" smtClean="0"/>
              <a:pPr/>
              <a:t>‹N°›</a:t>
            </a:fld>
            <a:endParaRPr lang="en-CA" dirty="0"/>
          </a:p>
        </p:txBody>
      </p:sp>
      <p:sp>
        <p:nvSpPr>
          <p:cNvPr id="9" name="Content Placeholder 2"/>
          <p:cNvSpPr>
            <a:spLocks noGrp="1"/>
          </p:cNvSpPr>
          <p:nvPr>
            <p:ph idx="12" hasCustomPrompt="1"/>
          </p:nvPr>
        </p:nvSpPr>
        <p:spPr>
          <a:xfrm>
            <a:off x="6463719" y="2106386"/>
            <a:ext cx="5140907" cy="4167413"/>
          </a:xfrm>
        </p:spPr>
        <p:txBody>
          <a:bodyPr/>
          <a:lstStyle>
            <a:lvl1pPr marL="229500" indent="-229500">
              <a:spcBef>
                <a:spcPts val="300"/>
              </a:spcBef>
              <a:spcAft>
                <a:spcPts val="300"/>
              </a:spcAft>
              <a:buClr>
                <a:schemeClr val="accent1"/>
              </a:buClr>
              <a:buFont typeface="Courier New" charset="0"/>
              <a:buChar char="o"/>
              <a:defRPr sz="1600" b="1">
                <a:solidFill>
                  <a:schemeClr val="accent1"/>
                </a:solidFill>
              </a:defRPr>
            </a:lvl1pPr>
            <a:lvl2pPr marL="472500" indent="-229500">
              <a:spcBef>
                <a:spcPts val="300"/>
              </a:spcBef>
              <a:spcAft>
                <a:spcPts val="300"/>
              </a:spcAft>
              <a:buClr>
                <a:schemeClr val="tx2"/>
              </a:buClr>
              <a:buFont typeface="Arial" charset="0"/>
              <a:buChar char="•"/>
              <a:defRPr sz="1600" b="1" i="0">
                <a:solidFill>
                  <a:schemeClr val="tx2"/>
                </a:solidFill>
              </a:defRPr>
            </a:lvl2pPr>
            <a:lvl3pPr marL="675000" indent="-202500">
              <a:spcBef>
                <a:spcPts val="300"/>
              </a:spcBef>
              <a:spcAft>
                <a:spcPts val="300"/>
              </a:spcAft>
              <a:buClr>
                <a:schemeClr val="accent3"/>
              </a:buClr>
              <a:buFont typeface=".AppleSystemUIFont" charset="-120"/>
              <a:buChar char="-"/>
              <a:defRPr sz="1200" b="1" i="1">
                <a:solidFill>
                  <a:schemeClr val="tx2"/>
                </a:solidFill>
              </a:defRPr>
            </a:lvl3pPr>
            <a:lvl4pPr marL="931500" indent="-175500">
              <a:buFont typeface="Arial" charset="0"/>
              <a:buChar char="•"/>
              <a:defRPr sz="1200" b="1">
                <a:solidFill>
                  <a:schemeClr val="accent3"/>
                </a:solidFill>
              </a:defRPr>
            </a:lvl4pPr>
            <a:lvl5pPr marL="1201500" indent="-175500">
              <a:buFont typeface="Arial" charset="0"/>
              <a:buChar char="•"/>
              <a:defRPr sz="1200" b="1">
                <a:solidFill>
                  <a:schemeClr val="accent3"/>
                </a:solidFill>
              </a:defRPr>
            </a:lvl5pPr>
          </a:lstStyle>
          <a:p>
            <a:pPr lvl="0"/>
            <a:r>
              <a:rPr lang="fr-CA" noProof="0" dirty="0"/>
              <a:t>Cliquez ici pour ajouter du texte</a:t>
            </a:r>
          </a:p>
          <a:p>
            <a:pPr lvl="1"/>
            <a:r>
              <a:rPr lang="fr-CA" noProof="0" dirty="0"/>
              <a:t>2e niveau</a:t>
            </a:r>
          </a:p>
          <a:p>
            <a:pPr lvl="2"/>
            <a:r>
              <a:rPr lang="fr-CA" noProof="0" dirty="0"/>
              <a:t>3e niveau</a:t>
            </a:r>
          </a:p>
        </p:txBody>
      </p:sp>
      <p:pic>
        <p:nvPicPr>
          <p:cNvPr id="10" name="Picture 9"/>
          <p:cNvPicPr>
            <a:picLocks noChangeAspect="1"/>
          </p:cNvPicPr>
          <p:nvPr/>
        </p:nvPicPr>
        <p:blipFill>
          <a:blip r:embed="rId2"/>
          <a:stretch>
            <a:fillRect/>
          </a:stretch>
        </p:blipFill>
        <p:spPr>
          <a:xfrm>
            <a:off x="10171917" y="0"/>
            <a:ext cx="2020084" cy="1548000"/>
          </a:xfrm>
          <a:prstGeom prst="rect">
            <a:avLst/>
          </a:prstGeom>
        </p:spPr>
      </p:pic>
      <p:sp>
        <p:nvSpPr>
          <p:cNvPr id="3" name="Footer Placeholder 2"/>
          <p:cNvSpPr>
            <a:spLocks noGrp="1"/>
          </p:cNvSpPr>
          <p:nvPr>
            <p:ph type="ftr" sz="quarter" idx="13"/>
          </p:nvPr>
        </p:nvSpPr>
        <p:spPr/>
        <p:txBody>
          <a:bodyPr/>
          <a:lstStyle/>
          <a:p>
            <a:endParaRPr lang="en-CA"/>
          </a:p>
        </p:txBody>
      </p:sp>
    </p:spTree>
    <p:extLst>
      <p:ext uri="{BB962C8B-B14F-4D97-AF65-F5344CB8AC3E}">
        <p14:creationId xmlns:p14="http://schemas.microsoft.com/office/powerpoint/2010/main" val="865731935"/>
      </p:ext>
    </p:extLst>
  </p:cSld>
  <p:clrMapOvr>
    <a:masterClrMapping/>
  </p:clrMapOvr>
  <mc:AlternateContent xmlns:mc="http://schemas.openxmlformats.org/markup-compatibility/2006" xmlns:p14="http://schemas.microsoft.com/office/powerpoint/2010/main">
    <mc:Choice Requires="p14">
      <p:transition p14:dur="100">
        <p:cut/>
      </p:transition>
    </mc:Choice>
    <mc:Fallback>
      <p:transition>
        <p:cut/>
      </p:transition>
    </mc:Fallback>
  </mc:AlternateContent>
</p:sldLayout>
</file>

<file path=ppt/slideLayouts/slideLayout30.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3" name="TextBox 2"/>
          <p:cNvSpPr txBox="1"/>
          <p:nvPr/>
        </p:nvSpPr>
        <p:spPr>
          <a:xfrm>
            <a:off x="0" y="3758408"/>
            <a:ext cx="12192000" cy="715581"/>
          </a:xfrm>
          <a:prstGeom prst="rect">
            <a:avLst/>
          </a:prstGeom>
          <a:noFill/>
        </p:spPr>
        <p:txBody>
          <a:bodyPr wrap="square" rtlCol="0">
            <a:spAutoFit/>
          </a:bodyPr>
          <a:lstStyle/>
          <a:p>
            <a:pPr algn="ctr"/>
            <a:r>
              <a:rPr lang="en-CA" sz="4050" dirty="0">
                <a:solidFill>
                  <a:schemeClr val="accent3"/>
                </a:solidFill>
              </a:rPr>
              <a:t>Des</a:t>
            </a:r>
            <a:r>
              <a:rPr lang="en-CA" sz="4050" baseline="0" dirty="0">
                <a:solidFill>
                  <a:schemeClr val="accent3"/>
                </a:solidFill>
              </a:rPr>
              <a:t> q</a:t>
            </a:r>
            <a:r>
              <a:rPr lang="en-CA" sz="4050" dirty="0">
                <a:solidFill>
                  <a:schemeClr val="accent3"/>
                </a:solidFill>
              </a:rPr>
              <a:t>uestions?</a:t>
            </a:r>
          </a:p>
        </p:txBody>
      </p:sp>
      <p:pic>
        <p:nvPicPr>
          <p:cNvPr id="9" name="Picture 8"/>
          <p:cNvPicPr>
            <a:picLocks noChangeAspect="1"/>
          </p:cNvPicPr>
          <p:nvPr/>
        </p:nvPicPr>
        <p:blipFill>
          <a:blip r:embed="rId2"/>
          <a:stretch>
            <a:fillRect/>
          </a:stretch>
        </p:blipFill>
        <p:spPr>
          <a:xfrm>
            <a:off x="10171917" y="0"/>
            <a:ext cx="2020084" cy="1548000"/>
          </a:xfrm>
          <a:prstGeom prst="rect">
            <a:avLst/>
          </a:prstGeom>
        </p:spPr>
      </p:pic>
      <p:sp>
        <p:nvSpPr>
          <p:cNvPr id="10" name="Freeform 70"/>
          <p:cNvSpPr>
            <a:spLocks noChangeArrowheads="1"/>
          </p:cNvSpPr>
          <p:nvPr/>
        </p:nvSpPr>
        <p:spPr bwMode="auto">
          <a:xfrm>
            <a:off x="4530556" y="1703942"/>
            <a:ext cx="3130888" cy="2098912"/>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accent2"/>
          </a:solidFill>
          <a:ln>
            <a:noFill/>
          </a:ln>
          <a:effectLst/>
        </p:spPr>
        <p:txBody>
          <a:bodyPr wrap="none" lIns="91424" tIns="45712" rIns="91424" bIns="45712" anchor="ctr"/>
          <a:lstStyle/>
          <a:p>
            <a:pPr>
              <a:defRPr/>
            </a:pPr>
            <a:endParaRPr lang="en-US" sz="1800" dirty="0">
              <a:latin typeface="+mn-lt"/>
              <a:ea typeface="+mn-ea"/>
              <a:cs typeface="+mn-cs"/>
            </a:endParaRPr>
          </a:p>
        </p:txBody>
      </p:sp>
    </p:spTree>
    <p:extLst>
      <p:ext uri="{BB962C8B-B14F-4D97-AF65-F5344CB8AC3E}">
        <p14:creationId xmlns:p14="http://schemas.microsoft.com/office/powerpoint/2010/main" val="1217285459"/>
      </p:ext>
    </p:extLst>
  </p:cSld>
  <p:clrMapOvr>
    <a:masterClrMapping/>
  </p:clrMapOvr>
</p:sldLayout>
</file>

<file path=ppt/slideLayouts/slideLayout31.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Merci + coordonnées ">
    <p:bg>
      <p:bgPr>
        <a:solidFill>
          <a:srgbClr val="002C5F"/>
        </a:solidFill>
        <a:effectLst/>
      </p:bgPr>
    </p:bg>
    <p:spTree>
      <p:nvGrpSpPr>
        <p:cNvPr id="1" name=""/>
        <p:cNvGrpSpPr/>
        <p:nvPr/>
      </p:nvGrpSpPr>
      <p:grpSpPr>
        <a:xfrm>
          <a:off x="0" y="0"/>
          <a:ext cx="0" cy="0"/>
          <a:chOff x="0" y="0"/>
          <a:chExt cx="0" cy="0"/>
        </a:xfrm>
      </p:grpSpPr>
      <p:sp>
        <p:nvSpPr>
          <p:cNvPr id="20" name="TextBox 19"/>
          <p:cNvSpPr txBox="1"/>
          <p:nvPr/>
        </p:nvSpPr>
        <p:spPr>
          <a:xfrm>
            <a:off x="495466" y="1451724"/>
            <a:ext cx="4866757" cy="230832"/>
          </a:xfrm>
          <a:prstGeom prst="rect">
            <a:avLst/>
          </a:prstGeom>
          <a:noFill/>
        </p:spPr>
        <p:txBody>
          <a:bodyPr wrap="square" rtlCol="0">
            <a:spAutoFit/>
          </a:bodyPr>
          <a:lstStyle/>
          <a:p>
            <a:r>
              <a:rPr lang="fr-CA" sz="900" noProof="0" dirty="0">
                <a:solidFill>
                  <a:schemeClr val="bg1"/>
                </a:solidFill>
              </a:rPr>
              <a:t>Pour de plus amples</a:t>
            </a:r>
            <a:r>
              <a:rPr lang="fr-CA" sz="900" baseline="0" noProof="0" dirty="0">
                <a:solidFill>
                  <a:schemeClr val="bg1"/>
                </a:solidFill>
              </a:rPr>
              <a:t> renseignements, veuillez communiquer avec :</a:t>
            </a:r>
            <a:endParaRPr lang="fr-CA" sz="900" noProof="0" dirty="0">
              <a:solidFill>
                <a:schemeClr val="bg1"/>
              </a:solidFill>
            </a:endParaRPr>
          </a:p>
        </p:txBody>
      </p:sp>
      <p:sp>
        <p:nvSpPr>
          <p:cNvPr id="26" name="Text Placeholder 25"/>
          <p:cNvSpPr>
            <a:spLocks noGrp="1"/>
          </p:cNvSpPr>
          <p:nvPr>
            <p:ph type="body" sz="quarter" idx="12" hasCustomPrompt="1"/>
          </p:nvPr>
        </p:nvSpPr>
        <p:spPr>
          <a:xfrm>
            <a:off x="495466" y="1821646"/>
            <a:ext cx="4505877" cy="288000"/>
          </a:xfrm>
        </p:spPr>
        <p:txBody>
          <a:bodyPr anchor="ctr"/>
          <a:lstStyle>
            <a:lvl1pPr marL="0" indent="0">
              <a:buNone/>
              <a:defRPr sz="1350" b="1" baseline="0">
                <a:solidFill>
                  <a:schemeClr val="bg1"/>
                </a:solidFill>
              </a:defRPr>
            </a:lvl1pPr>
            <a:lvl2pPr marL="243000" indent="0">
              <a:buNone/>
              <a:defRPr/>
            </a:lvl2pPr>
            <a:lvl3pPr marL="472500" indent="0">
              <a:buNone/>
              <a:defRPr/>
            </a:lvl3pPr>
            <a:lvl4pPr marL="756000" indent="0">
              <a:buNone/>
              <a:defRPr/>
            </a:lvl4pPr>
            <a:lvl5pPr marL="1026000" indent="0">
              <a:buNone/>
              <a:defRPr/>
            </a:lvl5pPr>
          </a:lstStyle>
          <a:p>
            <a:pPr lvl="0"/>
            <a:r>
              <a:rPr lang="fr-CA" noProof="0" dirty="0"/>
              <a:t>Prénom Nom</a:t>
            </a:r>
          </a:p>
        </p:txBody>
      </p:sp>
      <p:sp>
        <p:nvSpPr>
          <p:cNvPr id="10" name="Subtitle 2"/>
          <p:cNvSpPr txBox="1">
            <a:spLocks/>
          </p:cNvSpPr>
          <p:nvPr/>
        </p:nvSpPr>
        <p:spPr>
          <a:xfrm>
            <a:off x="495467" y="5624405"/>
            <a:ext cx="5750261" cy="911444"/>
          </a:xfrm>
          <a:prstGeom prst="rect">
            <a:avLst/>
          </a:prstGeom>
        </p:spPr>
        <p:txBody>
          <a:bodyPr vert="horz" lIns="68580" tIns="67500" rIns="68580" bIns="67500" rtlCol="0" anchor="ctr" anchorCtr="0">
            <a:noAutofit/>
          </a:bodyPr>
          <a:lstStyle>
            <a:lvl1pPr marL="0" indent="0" algn="l" defTabSz="457200" rtl="0" eaLnBrk="1" latinLnBrk="0" hangingPunct="1">
              <a:spcBef>
                <a:spcPct val="20000"/>
              </a:spcBef>
              <a:spcAft>
                <a:spcPts val="600"/>
              </a:spcAft>
              <a:buClr>
                <a:schemeClr val="accent2"/>
              </a:buClr>
              <a:buSzPct val="92000"/>
              <a:buFont typeface="Courier New" charset="0"/>
              <a:buNone/>
              <a:defRPr sz="1600" kern="1200" cap="none" baseline="0">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Arial"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Arial"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Arial" charset="0"/>
              <a:buNone/>
              <a:defRPr sz="16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Arial" charset="0"/>
              <a:buNone/>
              <a:defRPr sz="16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r>
              <a:rPr lang="fr-CA" sz="500" b="0" i="0" kern="1200" cap="none" baseline="0" noProof="0" dirty="0">
                <a:solidFill>
                  <a:schemeClr val="bg1"/>
                </a:solidFill>
                <a:effectLst/>
                <a:latin typeface="+mn-lt"/>
                <a:ea typeface="+mn-ea"/>
                <a:cs typeface="+mn-cs"/>
              </a:rPr>
              <a:t>Les présents renseignements sont de nature générale et ne sauraient constituer un avis juridique, ni un énoncé complet de la législation pertinente, ni un avis sur un quelconque sujet. Personne ne devrait agir ou s’abstenir d’agir sur la foi de ceux-ci sans procéder à un examen approfondi du droit après avoir soupesé les faits d’une situation précise. Nous vous recommandons de consulter votre conseiller juridique si vous avez des questions ou des préoccupations particulières. Borden </a:t>
            </a:r>
            <a:r>
              <a:rPr lang="fr-CA" sz="500" b="0" i="0" kern="1200" cap="none" baseline="0" noProof="0" dirty="0" err="1">
                <a:solidFill>
                  <a:schemeClr val="bg1"/>
                </a:solidFill>
                <a:effectLst/>
                <a:latin typeface="+mn-lt"/>
                <a:ea typeface="+mn-ea"/>
                <a:cs typeface="+mn-cs"/>
              </a:rPr>
              <a:t>Ladner</a:t>
            </a:r>
            <a:r>
              <a:rPr lang="fr-CA" sz="500" b="0" i="0" kern="1200" cap="none" baseline="0" noProof="0" dirty="0">
                <a:solidFill>
                  <a:schemeClr val="bg1"/>
                </a:solidFill>
                <a:effectLst/>
                <a:latin typeface="+mn-lt"/>
                <a:ea typeface="+mn-ea"/>
                <a:cs typeface="+mn-cs"/>
              </a:rPr>
              <a:t> Gervais </a:t>
            </a:r>
            <a:r>
              <a:rPr lang="fr-CA" sz="300" b="0" i="0" kern="1200" cap="none" baseline="0" noProof="0" dirty="0">
                <a:solidFill>
                  <a:schemeClr val="bg1"/>
                </a:solidFill>
                <a:effectLst/>
                <a:latin typeface="+mn-lt"/>
                <a:ea typeface="+mn-ea"/>
                <a:cs typeface="+mn-cs"/>
              </a:rPr>
              <a:t>S.E.N.C.R.L., S.R.L.</a:t>
            </a:r>
            <a:r>
              <a:rPr lang="fr-CA" sz="500" b="0" i="0" kern="1200" cap="none" baseline="0" noProof="0" dirty="0">
                <a:solidFill>
                  <a:schemeClr val="bg1"/>
                </a:solidFill>
                <a:effectLst/>
                <a:latin typeface="+mn-lt"/>
                <a:ea typeface="+mn-ea"/>
                <a:cs typeface="+mn-cs"/>
              </a:rPr>
              <a:t> (BLG) ne garantit pas l’exactitude, la validité ni l’exhaustivité des renseignements contenus dans la présente publication. Il est interdit de reproduire, même partiellement, le présent bulletin sans l’autorisation écrite préalable de BLG. </a:t>
            </a:r>
          </a:p>
          <a:p>
            <a:r>
              <a:rPr lang="fr-CA" sz="500" b="0" i="0" kern="1200" cap="none" baseline="0" noProof="0" dirty="0">
                <a:solidFill>
                  <a:schemeClr val="bg1"/>
                </a:solidFill>
                <a:effectLst/>
                <a:latin typeface="+mn-lt"/>
                <a:ea typeface="+mn-ea"/>
                <a:cs typeface="+mn-cs"/>
              </a:rPr>
              <a:t>© 2022 Borden Ladner Gervais </a:t>
            </a:r>
            <a:r>
              <a:rPr lang="fr-CA" sz="300" b="0" i="0" kern="1200" cap="none" baseline="0" noProof="0" dirty="0">
                <a:solidFill>
                  <a:schemeClr val="bg1"/>
                </a:solidFill>
                <a:effectLst/>
                <a:latin typeface="+mn-lt"/>
                <a:ea typeface="+mn-ea"/>
                <a:cs typeface="+mn-cs"/>
              </a:rPr>
              <a:t>S.E.N.C.R.L., S.R.L. </a:t>
            </a:r>
            <a:endParaRPr lang="fr-CA" sz="500" b="0" i="0" kern="1200" cap="none" baseline="0" noProof="0" dirty="0">
              <a:solidFill>
                <a:schemeClr val="bg1"/>
              </a:solidFill>
              <a:effectLst/>
              <a:latin typeface="+mn-lt"/>
              <a:ea typeface="+mn-ea"/>
              <a:cs typeface="+mn-cs"/>
            </a:endParaRPr>
          </a:p>
        </p:txBody>
      </p:sp>
      <p:sp>
        <p:nvSpPr>
          <p:cNvPr id="12" name="Text Placeholder 25"/>
          <p:cNvSpPr>
            <a:spLocks noGrp="1"/>
          </p:cNvSpPr>
          <p:nvPr>
            <p:ph type="body" sz="quarter" idx="13" hasCustomPrompt="1"/>
          </p:nvPr>
        </p:nvSpPr>
        <p:spPr>
          <a:xfrm>
            <a:off x="495466" y="2111662"/>
            <a:ext cx="4505877" cy="216000"/>
          </a:xfrm>
        </p:spPr>
        <p:txBody>
          <a:bodyPr anchor="ctr"/>
          <a:lstStyle>
            <a:lvl1pPr marL="0" indent="0">
              <a:buNone/>
              <a:defRPr sz="1050" baseline="0">
                <a:solidFill>
                  <a:schemeClr val="bg1"/>
                </a:solidFill>
              </a:defRPr>
            </a:lvl1pPr>
            <a:lvl2pPr marL="243000" indent="0">
              <a:buNone/>
              <a:defRPr/>
            </a:lvl2pPr>
            <a:lvl3pPr marL="472500" indent="0">
              <a:buNone/>
              <a:defRPr/>
            </a:lvl3pPr>
            <a:lvl4pPr marL="756000" indent="0">
              <a:buNone/>
              <a:defRPr/>
            </a:lvl4pPr>
            <a:lvl5pPr marL="1026000" indent="0">
              <a:buNone/>
              <a:defRPr/>
            </a:lvl5pPr>
          </a:lstStyle>
          <a:p>
            <a:pPr lvl="0"/>
            <a:r>
              <a:rPr lang="fr-CA" noProof="0" dirty="0"/>
              <a:t>Titre</a:t>
            </a:r>
          </a:p>
        </p:txBody>
      </p:sp>
      <p:sp>
        <p:nvSpPr>
          <p:cNvPr id="13" name="Text Placeholder 25"/>
          <p:cNvSpPr>
            <a:spLocks noGrp="1"/>
          </p:cNvSpPr>
          <p:nvPr>
            <p:ph type="body" sz="quarter" idx="14" hasCustomPrompt="1"/>
          </p:nvPr>
        </p:nvSpPr>
        <p:spPr>
          <a:xfrm>
            <a:off x="495466" y="2335805"/>
            <a:ext cx="4505877" cy="216000"/>
          </a:xfrm>
        </p:spPr>
        <p:txBody>
          <a:bodyPr anchor="ctr"/>
          <a:lstStyle>
            <a:lvl1pPr marL="0" indent="0">
              <a:buNone/>
              <a:defRPr sz="1050" baseline="0">
                <a:solidFill>
                  <a:schemeClr val="bg1"/>
                </a:solidFill>
              </a:defRPr>
            </a:lvl1pPr>
            <a:lvl2pPr marL="243000" indent="0">
              <a:buNone/>
              <a:defRPr/>
            </a:lvl2pPr>
            <a:lvl3pPr marL="472500" indent="0">
              <a:buNone/>
              <a:defRPr/>
            </a:lvl3pPr>
            <a:lvl4pPr marL="756000" indent="0">
              <a:buNone/>
              <a:defRPr/>
            </a:lvl4pPr>
            <a:lvl5pPr marL="1026000" indent="0">
              <a:buNone/>
              <a:defRPr/>
            </a:lvl5pPr>
          </a:lstStyle>
          <a:p>
            <a:pPr lvl="0"/>
            <a:r>
              <a:rPr lang="en-US" dirty="0"/>
              <a:t>123.456.7890</a:t>
            </a:r>
          </a:p>
        </p:txBody>
      </p:sp>
      <p:sp>
        <p:nvSpPr>
          <p:cNvPr id="14" name="Text Placeholder 25"/>
          <p:cNvSpPr>
            <a:spLocks noGrp="1"/>
          </p:cNvSpPr>
          <p:nvPr>
            <p:ph type="body" sz="quarter" idx="15" hasCustomPrompt="1"/>
          </p:nvPr>
        </p:nvSpPr>
        <p:spPr>
          <a:xfrm>
            <a:off x="495466" y="2555813"/>
            <a:ext cx="4505877" cy="216000"/>
          </a:xfrm>
        </p:spPr>
        <p:txBody>
          <a:bodyPr anchor="ctr"/>
          <a:lstStyle>
            <a:lvl1pPr marL="0" indent="0">
              <a:buNone/>
              <a:defRPr sz="1050" baseline="0">
                <a:solidFill>
                  <a:schemeClr val="bg1"/>
                </a:solidFill>
              </a:defRPr>
            </a:lvl1pPr>
            <a:lvl2pPr marL="243000" indent="0">
              <a:buNone/>
              <a:defRPr/>
            </a:lvl2pPr>
            <a:lvl3pPr marL="472500" indent="0">
              <a:buNone/>
              <a:defRPr/>
            </a:lvl3pPr>
            <a:lvl4pPr marL="756000" indent="0">
              <a:buNone/>
              <a:defRPr/>
            </a:lvl4pPr>
            <a:lvl5pPr marL="1026000" indent="0">
              <a:buNone/>
              <a:defRPr/>
            </a:lvl5pPr>
          </a:lstStyle>
          <a:p>
            <a:pPr lvl="0"/>
            <a:r>
              <a:rPr lang="fr-CA" noProof="0" dirty="0"/>
              <a:t>pnom@blg.com</a:t>
            </a:r>
          </a:p>
        </p:txBody>
      </p:sp>
      <p:sp>
        <p:nvSpPr>
          <p:cNvPr id="28" name="Text Placeholder 25"/>
          <p:cNvSpPr>
            <a:spLocks noGrp="1"/>
          </p:cNvSpPr>
          <p:nvPr>
            <p:ph type="body" sz="quarter" idx="16" hasCustomPrompt="1"/>
          </p:nvPr>
        </p:nvSpPr>
        <p:spPr>
          <a:xfrm>
            <a:off x="495466" y="3001036"/>
            <a:ext cx="4505877" cy="288000"/>
          </a:xfrm>
        </p:spPr>
        <p:txBody>
          <a:bodyPr anchor="ctr"/>
          <a:lstStyle>
            <a:lvl1pPr marL="0" indent="0">
              <a:buNone/>
              <a:defRPr sz="1350" b="1" baseline="0">
                <a:solidFill>
                  <a:schemeClr val="bg1"/>
                </a:solidFill>
              </a:defRPr>
            </a:lvl1pPr>
            <a:lvl2pPr marL="243000" indent="0">
              <a:buNone/>
              <a:defRPr/>
            </a:lvl2pPr>
            <a:lvl3pPr marL="472500" indent="0">
              <a:buNone/>
              <a:defRPr/>
            </a:lvl3pPr>
            <a:lvl4pPr marL="756000" indent="0">
              <a:buNone/>
              <a:defRPr/>
            </a:lvl4pPr>
            <a:lvl5pPr marL="1026000" indent="0">
              <a:buNone/>
              <a:defRPr/>
            </a:lvl5pPr>
          </a:lstStyle>
          <a:p>
            <a:pPr lvl="0"/>
            <a:r>
              <a:rPr lang="fr-CA" noProof="0" dirty="0"/>
              <a:t>Prénom Nom</a:t>
            </a:r>
          </a:p>
        </p:txBody>
      </p:sp>
      <p:sp>
        <p:nvSpPr>
          <p:cNvPr id="29" name="Text Placeholder 25"/>
          <p:cNvSpPr>
            <a:spLocks noGrp="1"/>
          </p:cNvSpPr>
          <p:nvPr>
            <p:ph type="body" sz="quarter" idx="17" hasCustomPrompt="1"/>
          </p:nvPr>
        </p:nvSpPr>
        <p:spPr>
          <a:xfrm>
            <a:off x="495466" y="3291052"/>
            <a:ext cx="4505877" cy="216000"/>
          </a:xfrm>
        </p:spPr>
        <p:txBody>
          <a:bodyPr anchor="ctr"/>
          <a:lstStyle>
            <a:lvl1pPr marL="0" indent="0">
              <a:buNone/>
              <a:defRPr sz="1050" baseline="0">
                <a:solidFill>
                  <a:schemeClr val="bg1"/>
                </a:solidFill>
              </a:defRPr>
            </a:lvl1pPr>
            <a:lvl2pPr marL="243000" indent="0">
              <a:buNone/>
              <a:defRPr/>
            </a:lvl2pPr>
            <a:lvl3pPr marL="472500" indent="0">
              <a:buNone/>
              <a:defRPr/>
            </a:lvl3pPr>
            <a:lvl4pPr marL="756000" indent="0">
              <a:buNone/>
              <a:defRPr/>
            </a:lvl4pPr>
            <a:lvl5pPr marL="1026000" indent="0">
              <a:buNone/>
              <a:defRPr/>
            </a:lvl5pPr>
          </a:lstStyle>
          <a:p>
            <a:pPr lvl="0"/>
            <a:r>
              <a:rPr lang="fr-CA" noProof="0" dirty="0"/>
              <a:t>Titre</a:t>
            </a:r>
          </a:p>
        </p:txBody>
      </p:sp>
      <p:sp>
        <p:nvSpPr>
          <p:cNvPr id="31" name="Text Placeholder 25"/>
          <p:cNvSpPr>
            <a:spLocks noGrp="1"/>
          </p:cNvSpPr>
          <p:nvPr>
            <p:ph type="body" sz="quarter" idx="18" hasCustomPrompt="1"/>
          </p:nvPr>
        </p:nvSpPr>
        <p:spPr>
          <a:xfrm>
            <a:off x="495466" y="3515195"/>
            <a:ext cx="4505877" cy="216000"/>
          </a:xfrm>
        </p:spPr>
        <p:txBody>
          <a:bodyPr anchor="ctr"/>
          <a:lstStyle>
            <a:lvl1pPr marL="0" indent="0">
              <a:buNone/>
              <a:defRPr sz="1050" baseline="0">
                <a:solidFill>
                  <a:schemeClr val="bg1"/>
                </a:solidFill>
              </a:defRPr>
            </a:lvl1pPr>
            <a:lvl2pPr marL="243000" indent="0">
              <a:buNone/>
              <a:defRPr/>
            </a:lvl2pPr>
            <a:lvl3pPr marL="472500" indent="0">
              <a:buNone/>
              <a:defRPr/>
            </a:lvl3pPr>
            <a:lvl4pPr marL="756000" indent="0">
              <a:buNone/>
              <a:defRPr/>
            </a:lvl4pPr>
            <a:lvl5pPr marL="1026000" indent="0">
              <a:buNone/>
              <a:defRPr/>
            </a:lvl5pPr>
          </a:lstStyle>
          <a:p>
            <a:pPr lvl="0"/>
            <a:r>
              <a:rPr lang="en-US" dirty="0"/>
              <a:t>123.456.7890</a:t>
            </a:r>
          </a:p>
        </p:txBody>
      </p:sp>
      <p:sp>
        <p:nvSpPr>
          <p:cNvPr id="32" name="Text Placeholder 25"/>
          <p:cNvSpPr>
            <a:spLocks noGrp="1"/>
          </p:cNvSpPr>
          <p:nvPr>
            <p:ph type="body" sz="quarter" idx="19" hasCustomPrompt="1"/>
          </p:nvPr>
        </p:nvSpPr>
        <p:spPr>
          <a:xfrm>
            <a:off x="495466" y="3735203"/>
            <a:ext cx="4505877" cy="216000"/>
          </a:xfrm>
        </p:spPr>
        <p:txBody>
          <a:bodyPr anchor="ctr"/>
          <a:lstStyle>
            <a:lvl1pPr marL="0" indent="0">
              <a:buNone/>
              <a:defRPr sz="1050" baseline="0">
                <a:solidFill>
                  <a:schemeClr val="bg1"/>
                </a:solidFill>
              </a:defRPr>
            </a:lvl1pPr>
            <a:lvl2pPr marL="243000" indent="0">
              <a:buNone/>
              <a:defRPr/>
            </a:lvl2pPr>
            <a:lvl3pPr marL="472500" indent="0">
              <a:buNone/>
              <a:defRPr/>
            </a:lvl3pPr>
            <a:lvl4pPr marL="756000" indent="0">
              <a:buNone/>
              <a:defRPr/>
            </a:lvl4pPr>
            <a:lvl5pPr marL="1026000" indent="0">
              <a:buNone/>
              <a:defRPr/>
            </a:lvl5pPr>
          </a:lstStyle>
          <a:p>
            <a:pPr lvl="0"/>
            <a:r>
              <a:rPr lang="fr-CA" noProof="0" dirty="0"/>
              <a:t>pnom@blg.com</a:t>
            </a:r>
          </a:p>
        </p:txBody>
      </p:sp>
      <p:sp>
        <p:nvSpPr>
          <p:cNvPr id="33" name="Text Placeholder 25"/>
          <p:cNvSpPr>
            <a:spLocks noGrp="1"/>
          </p:cNvSpPr>
          <p:nvPr>
            <p:ph type="body" sz="quarter" idx="20" hasCustomPrompt="1"/>
          </p:nvPr>
        </p:nvSpPr>
        <p:spPr>
          <a:xfrm>
            <a:off x="495466" y="4180503"/>
            <a:ext cx="4505877" cy="288000"/>
          </a:xfrm>
        </p:spPr>
        <p:txBody>
          <a:bodyPr anchor="ctr"/>
          <a:lstStyle>
            <a:lvl1pPr marL="0" indent="0">
              <a:buNone/>
              <a:defRPr sz="1350" b="1" baseline="0">
                <a:solidFill>
                  <a:schemeClr val="bg1"/>
                </a:solidFill>
              </a:defRPr>
            </a:lvl1pPr>
            <a:lvl2pPr marL="243000" indent="0">
              <a:buNone/>
              <a:defRPr/>
            </a:lvl2pPr>
            <a:lvl3pPr marL="472500" indent="0">
              <a:buNone/>
              <a:defRPr/>
            </a:lvl3pPr>
            <a:lvl4pPr marL="756000" indent="0">
              <a:buNone/>
              <a:defRPr/>
            </a:lvl4pPr>
            <a:lvl5pPr marL="1026000" indent="0">
              <a:buNone/>
              <a:defRPr/>
            </a:lvl5pPr>
          </a:lstStyle>
          <a:p>
            <a:pPr lvl="0"/>
            <a:r>
              <a:rPr lang="fr-CA" noProof="0" dirty="0"/>
              <a:t>Prénom Nom</a:t>
            </a:r>
          </a:p>
        </p:txBody>
      </p:sp>
      <p:sp>
        <p:nvSpPr>
          <p:cNvPr id="34" name="Text Placeholder 25"/>
          <p:cNvSpPr>
            <a:spLocks noGrp="1"/>
          </p:cNvSpPr>
          <p:nvPr>
            <p:ph type="body" sz="quarter" idx="21" hasCustomPrompt="1"/>
          </p:nvPr>
        </p:nvSpPr>
        <p:spPr>
          <a:xfrm>
            <a:off x="495466" y="4470519"/>
            <a:ext cx="4505877" cy="216000"/>
          </a:xfrm>
        </p:spPr>
        <p:txBody>
          <a:bodyPr anchor="ctr"/>
          <a:lstStyle>
            <a:lvl1pPr marL="0" indent="0">
              <a:buNone/>
              <a:defRPr sz="1050" baseline="0">
                <a:solidFill>
                  <a:schemeClr val="bg1"/>
                </a:solidFill>
              </a:defRPr>
            </a:lvl1pPr>
            <a:lvl2pPr marL="243000" indent="0">
              <a:buNone/>
              <a:defRPr/>
            </a:lvl2pPr>
            <a:lvl3pPr marL="472500" indent="0">
              <a:buNone/>
              <a:defRPr/>
            </a:lvl3pPr>
            <a:lvl4pPr marL="756000" indent="0">
              <a:buNone/>
              <a:defRPr/>
            </a:lvl4pPr>
            <a:lvl5pPr marL="1026000" indent="0">
              <a:buNone/>
              <a:defRPr/>
            </a:lvl5pPr>
          </a:lstStyle>
          <a:p>
            <a:pPr lvl="0"/>
            <a:r>
              <a:rPr lang="fr-CA" noProof="0" dirty="0"/>
              <a:t>Titre</a:t>
            </a:r>
          </a:p>
        </p:txBody>
      </p:sp>
      <p:sp>
        <p:nvSpPr>
          <p:cNvPr id="35" name="Text Placeholder 25"/>
          <p:cNvSpPr>
            <a:spLocks noGrp="1"/>
          </p:cNvSpPr>
          <p:nvPr>
            <p:ph type="body" sz="quarter" idx="22" hasCustomPrompt="1"/>
          </p:nvPr>
        </p:nvSpPr>
        <p:spPr>
          <a:xfrm>
            <a:off x="495466" y="4694662"/>
            <a:ext cx="4505877" cy="216000"/>
          </a:xfrm>
        </p:spPr>
        <p:txBody>
          <a:bodyPr anchor="ctr"/>
          <a:lstStyle>
            <a:lvl1pPr marL="0" indent="0">
              <a:buNone/>
              <a:defRPr sz="1050" baseline="0">
                <a:solidFill>
                  <a:schemeClr val="bg1"/>
                </a:solidFill>
              </a:defRPr>
            </a:lvl1pPr>
            <a:lvl2pPr marL="243000" indent="0">
              <a:buNone/>
              <a:defRPr/>
            </a:lvl2pPr>
            <a:lvl3pPr marL="472500" indent="0">
              <a:buNone/>
              <a:defRPr/>
            </a:lvl3pPr>
            <a:lvl4pPr marL="756000" indent="0">
              <a:buNone/>
              <a:defRPr/>
            </a:lvl4pPr>
            <a:lvl5pPr marL="1026000" indent="0">
              <a:buNone/>
              <a:defRPr/>
            </a:lvl5pPr>
          </a:lstStyle>
          <a:p>
            <a:pPr lvl="0"/>
            <a:r>
              <a:rPr lang="en-US" dirty="0"/>
              <a:t>123.456.7890</a:t>
            </a:r>
          </a:p>
        </p:txBody>
      </p:sp>
      <p:sp>
        <p:nvSpPr>
          <p:cNvPr id="36" name="Text Placeholder 25"/>
          <p:cNvSpPr>
            <a:spLocks noGrp="1"/>
          </p:cNvSpPr>
          <p:nvPr>
            <p:ph type="body" sz="quarter" idx="23" hasCustomPrompt="1"/>
          </p:nvPr>
        </p:nvSpPr>
        <p:spPr>
          <a:xfrm>
            <a:off x="495466" y="4914670"/>
            <a:ext cx="4505877" cy="216000"/>
          </a:xfrm>
        </p:spPr>
        <p:txBody>
          <a:bodyPr anchor="ctr"/>
          <a:lstStyle>
            <a:lvl1pPr marL="0" indent="0">
              <a:buNone/>
              <a:defRPr sz="1050" baseline="0">
                <a:solidFill>
                  <a:schemeClr val="bg1"/>
                </a:solidFill>
              </a:defRPr>
            </a:lvl1pPr>
            <a:lvl2pPr marL="243000" indent="0">
              <a:buNone/>
              <a:defRPr/>
            </a:lvl2pPr>
            <a:lvl3pPr marL="472500" indent="0">
              <a:buNone/>
              <a:defRPr/>
            </a:lvl3pPr>
            <a:lvl4pPr marL="756000" indent="0">
              <a:buNone/>
              <a:defRPr/>
            </a:lvl4pPr>
            <a:lvl5pPr marL="1026000" indent="0">
              <a:buNone/>
              <a:defRPr/>
            </a:lvl5pPr>
          </a:lstStyle>
          <a:p>
            <a:pPr lvl="0"/>
            <a:r>
              <a:rPr lang="fr-CA" noProof="0" dirty="0"/>
              <a:t>pnom@blg.com</a:t>
            </a:r>
          </a:p>
        </p:txBody>
      </p:sp>
      <p:sp>
        <p:nvSpPr>
          <p:cNvPr id="42" name="TextBox 41"/>
          <p:cNvSpPr txBox="1"/>
          <p:nvPr/>
        </p:nvSpPr>
        <p:spPr>
          <a:xfrm>
            <a:off x="501702" y="358151"/>
            <a:ext cx="5209223" cy="922909"/>
          </a:xfrm>
          <a:prstGeom prst="rect">
            <a:avLst/>
          </a:prstGeom>
          <a:noFill/>
        </p:spPr>
        <p:txBody>
          <a:bodyPr wrap="square" rtlCol="0" anchor="ctr">
            <a:noAutofit/>
          </a:bodyPr>
          <a:lstStyle/>
          <a:p>
            <a:r>
              <a:rPr lang="fr-CA" sz="3200" b="1" noProof="0" dirty="0">
                <a:solidFill>
                  <a:schemeClr val="accent2"/>
                </a:solidFill>
              </a:rPr>
              <a:t>Merci</a:t>
            </a:r>
          </a:p>
        </p:txBody>
      </p:sp>
      <p:pic>
        <p:nvPicPr>
          <p:cNvPr id="22" name="Picture 21"/>
          <p:cNvPicPr>
            <a:picLocks noChangeAspect="1"/>
          </p:cNvPicPr>
          <p:nvPr/>
        </p:nvPicPr>
        <p:blipFill>
          <a:blip r:embed="rId2"/>
          <a:stretch>
            <a:fillRect/>
          </a:stretch>
        </p:blipFill>
        <p:spPr>
          <a:xfrm>
            <a:off x="5548674" y="0"/>
            <a:ext cx="6643327" cy="6489700"/>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9890" y="5540215"/>
            <a:ext cx="1843565" cy="524879"/>
          </a:xfrm>
          <a:prstGeom prst="rect">
            <a:avLst/>
          </a:prstGeom>
        </p:spPr>
      </p:pic>
      <p:sp>
        <p:nvSpPr>
          <p:cNvPr id="24" name="Picture Placeholder 14"/>
          <p:cNvSpPr>
            <a:spLocks noGrp="1"/>
          </p:cNvSpPr>
          <p:nvPr>
            <p:ph type="pic" sz="quarter" idx="11" hasCustomPrompt="1"/>
          </p:nvPr>
        </p:nvSpPr>
        <p:spPr>
          <a:xfrm>
            <a:off x="7370648" y="0"/>
            <a:ext cx="4824000" cy="5130000"/>
          </a:xfrm>
          <a:custGeom>
            <a:avLst/>
            <a:gdLst>
              <a:gd name="connsiteX0" fmla="*/ 0 w 4694898"/>
              <a:gd name="connsiteY0" fmla="*/ 0 h 4804567"/>
              <a:gd name="connsiteX1" fmla="*/ 4694898 w 4694898"/>
              <a:gd name="connsiteY1" fmla="*/ 0 h 4804567"/>
              <a:gd name="connsiteX2" fmla="*/ 4694898 w 4694898"/>
              <a:gd name="connsiteY2" fmla="*/ 4804567 h 4804567"/>
              <a:gd name="connsiteX3" fmla="*/ 2186273 w 4694898"/>
              <a:gd name="connsiteY3" fmla="*/ 4804567 h 4804567"/>
              <a:gd name="connsiteX4" fmla="*/ 0 w 4694898"/>
              <a:gd name="connsiteY4" fmla="*/ 2618294 h 4804567"/>
              <a:gd name="connsiteX0" fmla="*/ 0 w 4694898"/>
              <a:gd name="connsiteY0" fmla="*/ 19993 h 4824560"/>
              <a:gd name="connsiteX1" fmla="*/ 3451023 w 4694898"/>
              <a:gd name="connsiteY1" fmla="*/ 0 h 4824560"/>
              <a:gd name="connsiteX2" fmla="*/ 4694898 w 4694898"/>
              <a:gd name="connsiteY2" fmla="*/ 4824560 h 4824560"/>
              <a:gd name="connsiteX3" fmla="*/ 2186273 w 4694898"/>
              <a:gd name="connsiteY3" fmla="*/ 4824560 h 4824560"/>
              <a:gd name="connsiteX4" fmla="*/ 0 w 4694898"/>
              <a:gd name="connsiteY4" fmla="*/ 2638287 h 4824560"/>
              <a:gd name="connsiteX5" fmla="*/ 0 w 4694898"/>
              <a:gd name="connsiteY5" fmla="*/ 19993 h 4824560"/>
              <a:gd name="connsiteX0" fmla="*/ 0 w 3451023"/>
              <a:gd name="connsiteY0" fmla="*/ 19993 h 4824560"/>
              <a:gd name="connsiteX1" fmla="*/ 3451023 w 3451023"/>
              <a:gd name="connsiteY1" fmla="*/ 0 h 4824560"/>
              <a:gd name="connsiteX2" fmla="*/ 3451023 w 3451023"/>
              <a:gd name="connsiteY2" fmla="*/ 4824560 h 4824560"/>
              <a:gd name="connsiteX3" fmla="*/ 2186273 w 3451023"/>
              <a:gd name="connsiteY3" fmla="*/ 4824560 h 4824560"/>
              <a:gd name="connsiteX4" fmla="*/ 0 w 3451023"/>
              <a:gd name="connsiteY4" fmla="*/ 2638287 h 4824560"/>
              <a:gd name="connsiteX5" fmla="*/ 0 w 3451023"/>
              <a:gd name="connsiteY5" fmla="*/ 19993 h 4824560"/>
              <a:gd name="connsiteX0" fmla="*/ 0 w 3451023"/>
              <a:gd name="connsiteY0" fmla="*/ 0 h 4804567"/>
              <a:gd name="connsiteX1" fmla="*/ 3441072 w 3451023"/>
              <a:gd name="connsiteY1" fmla="*/ 0 h 4804567"/>
              <a:gd name="connsiteX2" fmla="*/ 3451023 w 3451023"/>
              <a:gd name="connsiteY2" fmla="*/ 4804567 h 4804567"/>
              <a:gd name="connsiteX3" fmla="*/ 2186273 w 3451023"/>
              <a:gd name="connsiteY3" fmla="*/ 4804567 h 4804567"/>
              <a:gd name="connsiteX4" fmla="*/ 0 w 3451023"/>
              <a:gd name="connsiteY4" fmla="*/ 2618294 h 4804567"/>
              <a:gd name="connsiteX5" fmla="*/ 0 w 3451023"/>
              <a:gd name="connsiteY5" fmla="*/ 0 h 4804567"/>
              <a:gd name="connsiteX0" fmla="*/ 0 w 3441072"/>
              <a:gd name="connsiteY0" fmla="*/ 0 h 4808442"/>
              <a:gd name="connsiteX1" fmla="*/ 3441072 w 3441072"/>
              <a:gd name="connsiteY1" fmla="*/ 0 h 4808442"/>
              <a:gd name="connsiteX2" fmla="*/ 3412457 w 3441072"/>
              <a:gd name="connsiteY2" fmla="*/ 4808442 h 4808442"/>
              <a:gd name="connsiteX3" fmla="*/ 2186273 w 3441072"/>
              <a:gd name="connsiteY3" fmla="*/ 4804567 h 4808442"/>
              <a:gd name="connsiteX4" fmla="*/ 0 w 3441072"/>
              <a:gd name="connsiteY4" fmla="*/ 2618294 h 4808442"/>
              <a:gd name="connsiteX5" fmla="*/ 0 w 3441072"/>
              <a:gd name="connsiteY5" fmla="*/ 0 h 4808442"/>
              <a:gd name="connsiteX0" fmla="*/ 0 w 3443310"/>
              <a:gd name="connsiteY0" fmla="*/ 0 h 4812316"/>
              <a:gd name="connsiteX1" fmla="*/ 3441072 w 3443310"/>
              <a:gd name="connsiteY1" fmla="*/ 0 h 4812316"/>
              <a:gd name="connsiteX2" fmla="*/ 3443310 w 3443310"/>
              <a:gd name="connsiteY2" fmla="*/ 4812316 h 4812316"/>
              <a:gd name="connsiteX3" fmla="*/ 2186273 w 3443310"/>
              <a:gd name="connsiteY3" fmla="*/ 4804567 h 4812316"/>
              <a:gd name="connsiteX4" fmla="*/ 0 w 3443310"/>
              <a:gd name="connsiteY4" fmla="*/ 2618294 h 4812316"/>
              <a:gd name="connsiteX5" fmla="*/ 0 w 3443310"/>
              <a:gd name="connsiteY5" fmla="*/ 0 h 481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3310" h="4812316">
                <a:moveTo>
                  <a:pt x="0" y="0"/>
                </a:moveTo>
                <a:lnTo>
                  <a:pt x="3441072" y="0"/>
                </a:lnTo>
                <a:lnTo>
                  <a:pt x="3443310" y="4812316"/>
                </a:lnTo>
                <a:lnTo>
                  <a:pt x="2186273" y="4804567"/>
                </a:lnTo>
                <a:cubicBezTo>
                  <a:pt x="978828" y="4804567"/>
                  <a:pt x="0" y="3825740"/>
                  <a:pt x="0" y="2618294"/>
                </a:cubicBezTo>
                <a:lnTo>
                  <a:pt x="0" y="0"/>
                </a:lnTo>
                <a:close/>
              </a:path>
            </a:pathLst>
          </a:custGeom>
          <a:noFill/>
        </p:spPr>
        <p:txBody>
          <a:bodyPr wrap="square" anchor="ctr">
            <a:noAutofit/>
          </a:bodyPr>
          <a:lstStyle>
            <a:lvl1pPr marL="0" indent="0" algn="ctr">
              <a:buNone/>
              <a:defRPr>
                <a:solidFill>
                  <a:schemeClr val="bg1"/>
                </a:solidFill>
              </a:defRPr>
            </a:lvl1pPr>
          </a:lstStyle>
          <a:p>
            <a:r>
              <a:rPr lang="fr-CA" noProof="0" dirty="0"/>
              <a:t>Cliquez sur l’icône pour ajouter une image</a:t>
            </a:r>
          </a:p>
        </p:txBody>
      </p:sp>
    </p:spTree>
    <p:extLst>
      <p:ext uri="{BB962C8B-B14F-4D97-AF65-F5344CB8AC3E}">
        <p14:creationId xmlns:p14="http://schemas.microsoft.com/office/powerpoint/2010/main" val="3465657630"/>
      </p:ext>
    </p:extLst>
  </p:cSld>
  <p:clrMapOvr>
    <a:masterClrMapping/>
  </p:clrMapOvr>
</p:sldLayout>
</file>

<file path=ppt/slideLayouts/slideLayout32.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p:cSld name="Vier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6095493"/>
      </p:ext>
    </p:extLst>
  </p:cSld>
  <p:clrMapOvr>
    <a:masterClrMapping/>
  </p:clrMapOvr>
</p:sldLayout>
</file>

<file path=ppt/slideLayouts/slideLayout3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52C2C7-02CD-B034-4A3C-4765F0B81EF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CA"/>
          </a:p>
        </p:txBody>
      </p:sp>
      <p:sp>
        <p:nvSpPr>
          <p:cNvPr id="3" name="Sous-titre 2">
            <a:extLst>
              <a:ext uri="{FF2B5EF4-FFF2-40B4-BE49-F238E27FC236}">
                <a16:creationId xmlns:a16="http://schemas.microsoft.com/office/drawing/2014/main" id="{9CA14756-923F-033B-CCD1-77FC70DFB6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CA"/>
          </a:p>
        </p:txBody>
      </p:sp>
      <p:sp>
        <p:nvSpPr>
          <p:cNvPr id="4" name="Espace réservé de la date 3">
            <a:extLst>
              <a:ext uri="{FF2B5EF4-FFF2-40B4-BE49-F238E27FC236}">
                <a16:creationId xmlns:a16="http://schemas.microsoft.com/office/drawing/2014/main" id="{0FC6EF47-1C77-9C30-1CB9-5BE61591D893}"/>
              </a:ext>
            </a:extLst>
          </p:cNvPr>
          <p:cNvSpPr>
            <a:spLocks noGrp="1"/>
          </p:cNvSpPr>
          <p:nvPr>
            <p:ph type="dt" sz="half" idx="10"/>
          </p:nvPr>
        </p:nvSpPr>
        <p:spPr/>
        <p:txBody>
          <a:bodyPr/>
          <a:lstStyle/>
          <a:p>
            <a:fld id="{5A054077-B19C-4C5A-9C67-971856873657}" type="datetimeFigureOut">
              <a:rPr lang="en-CA" smtClean="0"/>
              <a:t>2023-03-14</a:t>
            </a:fld>
            <a:endParaRPr lang="en-CA"/>
          </a:p>
        </p:txBody>
      </p:sp>
      <p:sp>
        <p:nvSpPr>
          <p:cNvPr id="5" name="Espace réservé du pied de page 4">
            <a:extLst>
              <a:ext uri="{FF2B5EF4-FFF2-40B4-BE49-F238E27FC236}">
                <a16:creationId xmlns:a16="http://schemas.microsoft.com/office/drawing/2014/main" id="{AEFA1B84-F633-E887-1B77-8A127DFD3371}"/>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7FE5F14B-2873-41D5-BF56-31E2E09D80DE}"/>
              </a:ext>
            </a:extLst>
          </p:cNvPr>
          <p:cNvSpPr>
            <a:spLocks noGrp="1"/>
          </p:cNvSpPr>
          <p:nvPr>
            <p:ph type="sldNum" sz="quarter" idx="12"/>
          </p:nvPr>
        </p:nvSpPr>
        <p:spPr/>
        <p:txBody>
          <a:bodyPr/>
          <a:lstStyle/>
          <a:p>
            <a:fld id="{24F4C871-2C08-40E9-83A0-7A3824F33159}" type="slidenum">
              <a:rPr lang="en-CA" smtClean="0"/>
              <a:t>‹N°›</a:t>
            </a:fld>
            <a:endParaRPr lang="en-CA"/>
          </a:p>
        </p:txBody>
      </p:sp>
    </p:spTree>
    <p:extLst>
      <p:ext uri="{BB962C8B-B14F-4D97-AF65-F5344CB8AC3E}">
        <p14:creationId xmlns:p14="http://schemas.microsoft.com/office/powerpoint/2010/main" val="554844814"/>
      </p:ext>
    </p:extLst>
  </p:cSld>
  <p:clrMapOvr>
    <a:masterClrMapping/>
  </p:clrMapOvr>
</p:sldLayout>
</file>

<file path=ppt/slideLayouts/slideLayout4.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p:cSld name="Animateur uniqu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74658" y="195256"/>
            <a:ext cx="8121937" cy="1013800"/>
          </a:xfrm>
          <a:prstGeom prst="rect">
            <a:avLst/>
          </a:prstGeom>
        </p:spPr>
        <p:txBody>
          <a:bodyPr anchor="ctr" anchorCtr="0"/>
          <a:lstStyle>
            <a:lvl1pPr>
              <a:defRPr sz="3000" b="1" i="0" baseline="0">
                <a:solidFill>
                  <a:schemeClr val="accent1"/>
                </a:solidFill>
              </a:defRPr>
            </a:lvl1pPr>
          </a:lstStyle>
          <a:p>
            <a:r>
              <a:rPr lang="fr-CA" noProof="0" dirty="0"/>
              <a:t>Cliquez ici pour ajouter un titre</a:t>
            </a:r>
            <a:endParaRPr lang="en-US" dirty="0"/>
          </a:p>
        </p:txBody>
      </p:sp>
      <p:sp>
        <p:nvSpPr>
          <p:cNvPr id="12" name="Picture Placeholder 11"/>
          <p:cNvSpPr>
            <a:spLocks noGrp="1"/>
          </p:cNvSpPr>
          <p:nvPr>
            <p:ph type="pic" sz="quarter" idx="10" hasCustomPrompt="1"/>
          </p:nvPr>
        </p:nvSpPr>
        <p:spPr>
          <a:xfrm>
            <a:off x="599122" y="1425002"/>
            <a:ext cx="2360101" cy="2161577"/>
          </a:xfrm>
          <a:custGeom>
            <a:avLst/>
            <a:gdLst>
              <a:gd name="connsiteX0" fmla="*/ 0 w 2111022"/>
              <a:gd name="connsiteY0" fmla="*/ 0 h 2505427"/>
              <a:gd name="connsiteX1" fmla="*/ 2111022 w 2111022"/>
              <a:gd name="connsiteY1" fmla="*/ 0 h 2505427"/>
              <a:gd name="connsiteX2" fmla="*/ 2111022 w 2111022"/>
              <a:gd name="connsiteY2" fmla="*/ 2153583 h 2505427"/>
              <a:gd name="connsiteX3" fmla="*/ 1759178 w 2111022"/>
              <a:gd name="connsiteY3" fmla="*/ 2505427 h 2505427"/>
              <a:gd name="connsiteX4" fmla="*/ 0 w 2111022"/>
              <a:gd name="connsiteY4" fmla="*/ 2505427 h 2505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022" h="2505427">
                <a:moveTo>
                  <a:pt x="0" y="0"/>
                </a:moveTo>
                <a:lnTo>
                  <a:pt x="2111022" y="0"/>
                </a:lnTo>
                <a:lnTo>
                  <a:pt x="2111022" y="2153583"/>
                </a:lnTo>
                <a:cubicBezTo>
                  <a:pt x="2111022" y="2347901"/>
                  <a:pt x="1953496" y="2505427"/>
                  <a:pt x="1759178" y="2505427"/>
                </a:cubicBezTo>
                <a:lnTo>
                  <a:pt x="0" y="2505427"/>
                </a:lnTo>
                <a:close/>
              </a:path>
            </a:pathLst>
          </a:custGeom>
          <a:noFill/>
        </p:spPr>
        <p:txBody>
          <a:bodyPr wrap="square">
            <a:noAutofit/>
          </a:bodyPr>
          <a:lstStyle>
            <a:lvl1pPr marL="0" indent="0">
              <a:buNone/>
              <a:defRPr/>
            </a:lvl1pPr>
          </a:lstStyle>
          <a:p>
            <a:r>
              <a:rPr lang="fr-CA" noProof="0" dirty="0"/>
              <a:t>Cliquez sur l’icône pour ajouter une image</a:t>
            </a:r>
          </a:p>
        </p:txBody>
      </p:sp>
      <p:sp>
        <p:nvSpPr>
          <p:cNvPr id="17" name="Content Placeholder 2"/>
          <p:cNvSpPr>
            <a:spLocks noGrp="1"/>
          </p:cNvSpPr>
          <p:nvPr>
            <p:ph idx="1" hasCustomPrompt="1"/>
          </p:nvPr>
        </p:nvSpPr>
        <p:spPr>
          <a:xfrm>
            <a:off x="3101328" y="2104430"/>
            <a:ext cx="3900497" cy="4169371"/>
          </a:xfrm>
        </p:spPr>
        <p:txBody>
          <a:bodyPr/>
          <a:lstStyle>
            <a:lvl1pPr marL="0" indent="0">
              <a:buFont typeface="Courier New" charset="0"/>
              <a:buNone/>
              <a:defRPr sz="1200">
                <a:solidFill>
                  <a:schemeClr val="tx2"/>
                </a:solidFill>
              </a:defRPr>
            </a:lvl1pPr>
            <a:lvl2pPr marL="243000" indent="0">
              <a:buFont typeface="Arial" charset="0"/>
              <a:buNone/>
              <a:defRPr sz="1200"/>
            </a:lvl2pPr>
            <a:lvl3pPr marL="472500" indent="0">
              <a:buFont typeface="Arial" charset="0"/>
              <a:buNone/>
              <a:defRPr sz="1050"/>
            </a:lvl3pPr>
            <a:lvl4pPr marL="756000" indent="0">
              <a:buFont typeface="Arial" charset="0"/>
              <a:buNone/>
              <a:defRPr sz="900"/>
            </a:lvl4pPr>
            <a:lvl5pPr marL="1026000" indent="0">
              <a:buFont typeface="Arial" charset="0"/>
              <a:buNone/>
              <a:defRPr sz="900"/>
            </a:lvl5pPr>
          </a:lstStyle>
          <a:p>
            <a:pPr lvl="0"/>
            <a:r>
              <a:rPr lang="fr-CA" noProof="0" dirty="0"/>
              <a:t>Cliquez ici pour ajouter du texte</a:t>
            </a:r>
          </a:p>
        </p:txBody>
      </p:sp>
      <p:sp>
        <p:nvSpPr>
          <p:cNvPr id="19" name="Text Placeholder 5"/>
          <p:cNvSpPr>
            <a:spLocks noGrp="1"/>
          </p:cNvSpPr>
          <p:nvPr>
            <p:ph type="body" sz="quarter" idx="11" hasCustomPrompt="1"/>
          </p:nvPr>
        </p:nvSpPr>
        <p:spPr>
          <a:xfrm>
            <a:off x="3101327" y="1309319"/>
            <a:ext cx="3900632" cy="432000"/>
          </a:xfrm>
        </p:spPr>
        <p:txBody>
          <a:bodyPr anchor="ctr" anchorCtr="0"/>
          <a:lstStyle>
            <a:lvl1pPr marL="0" indent="0">
              <a:buNone/>
              <a:defRPr b="1" baseline="0">
                <a:solidFill>
                  <a:schemeClr val="accent2"/>
                </a:solidFill>
              </a:defRPr>
            </a:lvl1pPr>
          </a:lstStyle>
          <a:p>
            <a:pPr lvl="0"/>
            <a:r>
              <a:rPr lang="fr-CA" noProof="0" dirty="0"/>
              <a:t>Nom de l’animateur</a:t>
            </a:r>
          </a:p>
        </p:txBody>
      </p:sp>
      <p:sp>
        <p:nvSpPr>
          <p:cNvPr id="20" name="Text Placeholder 5"/>
          <p:cNvSpPr>
            <a:spLocks noGrp="1"/>
          </p:cNvSpPr>
          <p:nvPr>
            <p:ph type="body" sz="quarter" idx="12" hasCustomPrompt="1"/>
          </p:nvPr>
        </p:nvSpPr>
        <p:spPr>
          <a:xfrm>
            <a:off x="3101327" y="1760874"/>
            <a:ext cx="3900632" cy="324000"/>
          </a:xfrm>
        </p:spPr>
        <p:txBody>
          <a:bodyPr anchor="ctr" anchorCtr="0"/>
          <a:lstStyle>
            <a:lvl1pPr marL="0" indent="0">
              <a:buNone/>
              <a:defRPr sz="1400" b="1" baseline="0">
                <a:solidFill>
                  <a:schemeClr val="accent3"/>
                </a:solidFill>
              </a:defRPr>
            </a:lvl1pPr>
          </a:lstStyle>
          <a:p>
            <a:pPr lvl="0"/>
            <a:r>
              <a:rPr lang="fr-CA" noProof="0" dirty="0"/>
              <a:t>Titre de l’animateur</a:t>
            </a:r>
          </a:p>
        </p:txBody>
      </p:sp>
      <p:sp>
        <p:nvSpPr>
          <p:cNvPr id="23" name="Text Placeholder 5"/>
          <p:cNvSpPr>
            <a:spLocks noGrp="1"/>
          </p:cNvSpPr>
          <p:nvPr>
            <p:ph type="body" sz="quarter" idx="18" hasCustomPrompt="1"/>
          </p:nvPr>
        </p:nvSpPr>
        <p:spPr>
          <a:xfrm>
            <a:off x="7410936" y="1719203"/>
            <a:ext cx="4410949" cy="324000"/>
          </a:xfrm>
        </p:spPr>
        <p:txBody>
          <a:bodyPr anchor="ctr" anchorCtr="0"/>
          <a:lstStyle>
            <a:lvl1pPr marL="0" indent="0">
              <a:buNone/>
              <a:defRPr sz="1500" b="1" baseline="0">
                <a:solidFill>
                  <a:schemeClr val="accent1"/>
                </a:solidFill>
              </a:defRPr>
            </a:lvl1pPr>
          </a:lstStyle>
          <a:p>
            <a:pPr lvl="0"/>
            <a:r>
              <a:rPr lang="fr-CA" noProof="0" dirty="0"/>
              <a:t>Domaines de pratique / Formation</a:t>
            </a:r>
          </a:p>
        </p:txBody>
      </p:sp>
      <p:sp>
        <p:nvSpPr>
          <p:cNvPr id="24" name="Text Placeholder 5"/>
          <p:cNvSpPr>
            <a:spLocks noGrp="1"/>
          </p:cNvSpPr>
          <p:nvPr>
            <p:ph type="body" sz="quarter" idx="19" hasCustomPrompt="1"/>
          </p:nvPr>
        </p:nvSpPr>
        <p:spPr>
          <a:xfrm>
            <a:off x="7410937" y="3886201"/>
            <a:ext cx="4193689" cy="458571"/>
          </a:xfrm>
        </p:spPr>
        <p:txBody>
          <a:bodyPr anchor="ctr" anchorCtr="0"/>
          <a:lstStyle>
            <a:lvl1pPr marL="0" indent="0">
              <a:buNone/>
              <a:defRPr sz="1500" b="1" baseline="0">
                <a:solidFill>
                  <a:schemeClr val="accent1"/>
                </a:solidFill>
              </a:defRPr>
            </a:lvl1pPr>
          </a:lstStyle>
          <a:p>
            <a:pPr lvl="0"/>
            <a:r>
              <a:rPr lang="fr-CA" noProof="0" dirty="0"/>
              <a:t>Activités communautaires / Classements</a:t>
            </a:r>
          </a:p>
        </p:txBody>
      </p:sp>
      <p:sp>
        <p:nvSpPr>
          <p:cNvPr id="15" name="Slide Number Placeholder 3"/>
          <p:cNvSpPr>
            <a:spLocks noGrp="1"/>
          </p:cNvSpPr>
          <p:nvPr>
            <p:ph type="sldNum" sz="quarter" idx="4"/>
          </p:nvPr>
        </p:nvSpPr>
        <p:spPr>
          <a:xfrm>
            <a:off x="2" y="6273802"/>
            <a:ext cx="594732" cy="591479"/>
          </a:xfrm>
          <a:prstGeom prst="rect">
            <a:avLst/>
          </a:prstGeom>
        </p:spPr>
        <p:txBody>
          <a:bodyPr vert="horz" lIns="91440" tIns="45720" rIns="91440" bIns="45720" rtlCol="0" anchor="ctr"/>
          <a:lstStyle>
            <a:lvl1pPr algn="ctr">
              <a:defRPr sz="750" i="0">
                <a:solidFill>
                  <a:schemeClr val="tx1">
                    <a:tint val="75000"/>
                  </a:schemeClr>
                </a:solidFill>
              </a:defRPr>
            </a:lvl1pPr>
          </a:lstStyle>
          <a:p>
            <a:fld id="{7ED523C7-19E8-B540-9857-8D49DD13762D}" type="slidenum">
              <a:rPr lang="en-CA" smtClean="0"/>
              <a:pPr/>
              <a:t>‹N°›</a:t>
            </a:fld>
            <a:endParaRPr lang="en-CA" dirty="0"/>
          </a:p>
        </p:txBody>
      </p:sp>
      <p:sp>
        <p:nvSpPr>
          <p:cNvPr id="3" name="Text Placeholder 2"/>
          <p:cNvSpPr>
            <a:spLocks noGrp="1"/>
          </p:cNvSpPr>
          <p:nvPr>
            <p:ph type="body" sz="quarter" idx="20" hasCustomPrompt="1"/>
          </p:nvPr>
        </p:nvSpPr>
        <p:spPr>
          <a:xfrm>
            <a:off x="7410451" y="4344773"/>
            <a:ext cx="4194175" cy="1929029"/>
          </a:xfrm>
        </p:spPr>
        <p:txBody>
          <a:bodyPr/>
          <a:lstStyle>
            <a:lvl1pPr>
              <a:defRPr sz="1050"/>
            </a:lvl1pPr>
            <a:lvl2pPr>
              <a:defRPr sz="1050"/>
            </a:lvl2pPr>
            <a:lvl3pPr>
              <a:defRPr sz="900"/>
            </a:lvl3pPr>
            <a:lvl4pPr>
              <a:defRPr sz="900"/>
            </a:lvl4pPr>
            <a:lvl5pPr>
              <a:defRPr sz="900"/>
            </a:lvl5pPr>
          </a:lstStyle>
          <a:p>
            <a:pPr lvl="0"/>
            <a:r>
              <a:rPr lang="fr-CA" noProof="0" dirty="0"/>
              <a:t>Cliquez ici pour ajouter du texte</a:t>
            </a:r>
          </a:p>
          <a:p>
            <a:pPr lvl="1"/>
            <a:r>
              <a:rPr lang="fr-CA" noProof="0" dirty="0"/>
              <a:t>2e niveau </a:t>
            </a:r>
          </a:p>
          <a:p>
            <a:pPr lvl="2"/>
            <a:r>
              <a:rPr lang="fr-CA" noProof="0" dirty="0"/>
              <a:t>3e niveau</a:t>
            </a:r>
          </a:p>
          <a:p>
            <a:pPr lvl="3"/>
            <a:r>
              <a:rPr lang="fr-CA" noProof="0" dirty="0"/>
              <a:t>4e niveau</a:t>
            </a:r>
          </a:p>
          <a:p>
            <a:pPr lvl="4"/>
            <a:r>
              <a:rPr lang="fr-CA" noProof="0" dirty="0"/>
              <a:t>5e niveau</a:t>
            </a:r>
          </a:p>
        </p:txBody>
      </p:sp>
      <p:sp>
        <p:nvSpPr>
          <p:cNvPr id="21" name="Text Placeholder 2"/>
          <p:cNvSpPr>
            <a:spLocks noGrp="1"/>
          </p:cNvSpPr>
          <p:nvPr>
            <p:ph type="body" sz="quarter" idx="21" hasCustomPrompt="1"/>
          </p:nvPr>
        </p:nvSpPr>
        <p:spPr>
          <a:xfrm>
            <a:off x="7410451" y="2043205"/>
            <a:ext cx="4194175" cy="1719203"/>
          </a:xfrm>
        </p:spPr>
        <p:txBody>
          <a:bodyPr/>
          <a:lstStyle>
            <a:lvl1pPr>
              <a:defRPr sz="1050"/>
            </a:lvl1pPr>
            <a:lvl2pPr>
              <a:defRPr sz="1050"/>
            </a:lvl2pPr>
            <a:lvl3pPr>
              <a:defRPr sz="900"/>
            </a:lvl3pPr>
            <a:lvl4pPr>
              <a:defRPr sz="900"/>
            </a:lvl4pPr>
            <a:lvl5pPr>
              <a:defRPr sz="900"/>
            </a:lvl5pPr>
          </a:lstStyle>
          <a:p>
            <a:pPr lvl="0"/>
            <a:r>
              <a:rPr lang="fr-CA" noProof="0" dirty="0"/>
              <a:t>Cliquez ici pour ajouter du texte</a:t>
            </a:r>
          </a:p>
          <a:p>
            <a:pPr lvl="1"/>
            <a:r>
              <a:rPr lang="fr-CA" noProof="0" dirty="0"/>
              <a:t>2e niveau </a:t>
            </a:r>
          </a:p>
          <a:p>
            <a:pPr lvl="2"/>
            <a:r>
              <a:rPr lang="fr-CA" noProof="0" dirty="0"/>
              <a:t>3e niveau</a:t>
            </a:r>
          </a:p>
          <a:p>
            <a:pPr lvl="3"/>
            <a:r>
              <a:rPr lang="fr-CA" noProof="0" dirty="0"/>
              <a:t>4e niveau</a:t>
            </a:r>
          </a:p>
          <a:p>
            <a:pPr lvl="4"/>
            <a:r>
              <a:rPr lang="fr-CA" noProof="0" dirty="0"/>
              <a:t>5e niveau</a:t>
            </a:r>
          </a:p>
        </p:txBody>
      </p:sp>
      <p:pic>
        <p:nvPicPr>
          <p:cNvPr id="18" name="Picture 17"/>
          <p:cNvPicPr>
            <a:picLocks noChangeAspect="1"/>
          </p:cNvPicPr>
          <p:nvPr/>
        </p:nvPicPr>
        <p:blipFill>
          <a:blip r:embed="rId2"/>
          <a:stretch>
            <a:fillRect/>
          </a:stretch>
        </p:blipFill>
        <p:spPr>
          <a:xfrm>
            <a:off x="10171917" y="0"/>
            <a:ext cx="2020084" cy="1548000"/>
          </a:xfrm>
          <a:prstGeom prst="rect">
            <a:avLst/>
          </a:prstGeom>
        </p:spPr>
      </p:pic>
      <p:sp>
        <p:nvSpPr>
          <p:cNvPr id="2" name="Footer Placeholder 1"/>
          <p:cNvSpPr>
            <a:spLocks noGrp="1"/>
          </p:cNvSpPr>
          <p:nvPr>
            <p:ph type="ftr" sz="quarter" idx="22"/>
          </p:nvPr>
        </p:nvSpPr>
        <p:spPr/>
        <p:txBody>
          <a:bodyPr/>
          <a:lstStyle/>
          <a:p>
            <a:endParaRPr lang="en-CA"/>
          </a:p>
        </p:txBody>
      </p:sp>
    </p:spTree>
    <p:extLst>
      <p:ext uri="{BB962C8B-B14F-4D97-AF65-F5344CB8AC3E}">
        <p14:creationId xmlns:p14="http://schemas.microsoft.com/office/powerpoint/2010/main" val="2028518642"/>
      </p:ext>
    </p:extLst>
  </p:cSld>
  <p:clrMapOvr>
    <a:masterClrMapping/>
  </p:clrMapOvr>
  <mc:AlternateContent xmlns:mc="http://schemas.openxmlformats.org/markup-compatibility/2006" xmlns:p14="http://schemas.microsoft.com/office/powerpoint/2010/main">
    <mc:Choice Requires="p14">
      <p:transition p14:dur="100">
        <p:cut/>
      </p:transition>
    </mc:Choice>
    <mc:Fallback>
      <p:transition>
        <p:cut/>
      </p:transition>
    </mc:Fallback>
  </mc:AlternateContent>
</p:sldLayout>
</file>

<file path=ppt/slideLayouts/slideLayout5.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p:cSld name="Co-animateurs">
    <p:spTree>
      <p:nvGrpSpPr>
        <p:cNvPr id="1" name=""/>
        <p:cNvGrpSpPr/>
        <p:nvPr/>
      </p:nvGrpSpPr>
      <p:grpSpPr>
        <a:xfrm>
          <a:off x="0" y="0"/>
          <a:ext cx="0" cy="0"/>
          <a:chOff x="0" y="0"/>
          <a:chExt cx="0" cy="0"/>
        </a:xfrm>
      </p:grpSpPr>
      <p:sp>
        <p:nvSpPr>
          <p:cNvPr id="30" name="Content Placeholder 2"/>
          <p:cNvSpPr>
            <a:spLocks noGrp="1"/>
          </p:cNvSpPr>
          <p:nvPr>
            <p:ph idx="1" hasCustomPrompt="1"/>
          </p:nvPr>
        </p:nvSpPr>
        <p:spPr>
          <a:xfrm>
            <a:off x="2904100" y="2104430"/>
            <a:ext cx="2634312" cy="4169371"/>
          </a:xfrm>
        </p:spPr>
        <p:txBody>
          <a:bodyPr/>
          <a:lstStyle>
            <a:lvl1pPr marL="0" indent="0">
              <a:buFont typeface="Courier New" charset="0"/>
              <a:buNone/>
              <a:defRPr sz="1000">
                <a:solidFill>
                  <a:schemeClr val="tx2"/>
                </a:solidFill>
              </a:defRPr>
            </a:lvl1pPr>
            <a:lvl2pPr marL="243000" indent="0">
              <a:buFont typeface="Arial" charset="0"/>
              <a:buNone/>
              <a:defRPr sz="1200"/>
            </a:lvl2pPr>
            <a:lvl3pPr marL="472500" indent="0">
              <a:buFont typeface="Arial" charset="0"/>
              <a:buNone/>
              <a:defRPr sz="1050"/>
            </a:lvl3pPr>
            <a:lvl4pPr marL="756000" indent="0">
              <a:buFont typeface="Arial" charset="0"/>
              <a:buNone/>
              <a:defRPr sz="900"/>
            </a:lvl4pPr>
            <a:lvl5pPr marL="1026000" indent="0">
              <a:buFont typeface="Arial" charset="0"/>
              <a:buNone/>
              <a:defRPr sz="900"/>
            </a:lvl5pPr>
          </a:lstStyle>
          <a:p>
            <a:pPr lvl="0"/>
            <a:r>
              <a:rPr lang="fr-CA" noProof="0" dirty="0"/>
              <a:t>Cliquez ici pour ajouter du texte</a:t>
            </a:r>
          </a:p>
        </p:txBody>
      </p:sp>
      <p:sp>
        <p:nvSpPr>
          <p:cNvPr id="31" name="Text Placeholder 5"/>
          <p:cNvSpPr>
            <a:spLocks noGrp="1"/>
          </p:cNvSpPr>
          <p:nvPr>
            <p:ph type="body" sz="quarter" idx="11" hasCustomPrompt="1"/>
          </p:nvPr>
        </p:nvSpPr>
        <p:spPr>
          <a:xfrm>
            <a:off x="2904100" y="1328874"/>
            <a:ext cx="2634403" cy="432000"/>
          </a:xfrm>
        </p:spPr>
        <p:txBody>
          <a:bodyPr anchor="ctr" anchorCtr="0"/>
          <a:lstStyle>
            <a:lvl1pPr marL="0" indent="0">
              <a:buNone/>
              <a:defRPr sz="1500" b="1" baseline="0">
                <a:solidFill>
                  <a:schemeClr val="accent2"/>
                </a:solidFill>
              </a:defRPr>
            </a:lvl1pPr>
          </a:lstStyle>
          <a:p>
            <a:pPr lvl="0"/>
            <a:r>
              <a:rPr lang="fr-CA" noProof="0" dirty="0"/>
              <a:t>Nom de l’animateur</a:t>
            </a:r>
          </a:p>
        </p:txBody>
      </p:sp>
      <p:sp>
        <p:nvSpPr>
          <p:cNvPr id="32" name="Text Placeholder 5"/>
          <p:cNvSpPr>
            <a:spLocks noGrp="1"/>
          </p:cNvSpPr>
          <p:nvPr>
            <p:ph type="body" sz="quarter" idx="12" hasCustomPrompt="1"/>
          </p:nvPr>
        </p:nvSpPr>
        <p:spPr>
          <a:xfrm>
            <a:off x="2904100" y="1760874"/>
            <a:ext cx="2634403" cy="324000"/>
          </a:xfrm>
        </p:spPr>
        <p:txBody>
          <a:bodyPr anchor="ctr" anchorCtr="0"/>
          <a:lstStyle>
            <a:lvl1pPr marL="0" indent="0">
              <a:buNone/>
              <a:defRPr sz="1200" b="1" baseline="0">
                <a:solidFill>
                  <a:schemeClr val="tx2"/>
                </a:solidFill>
              </a:defRPr>
            </a:lvl1pPr>
          </a:lstStyle>
          <a:p>
            <a:pPr lvl="0"/>
            <a:r>
              <a:rPr lang="fr-CA" noProof="0" dirty="0"/>
              <a:t>Titre de l’animateur</a:t>
            </a:r>
          </a:p>
        </p:txBody>
      </p:sp>
      <p:sp>
        <p:nvSpPr>
          <p:cNvPr id="34" name="Text Placeholder 5"/>
          <p:cNvSpPr>
            <a:spLocks noGrp="1"/>
          </p:cNvSpPr>
          <p:nvPr>
            <p:ph type="body" sz="quarter" idx="18" hasCustomPrompt="1"/>
          </p:nvPr>
        </p:nvSpPr>
        <p:spPr>
          <a:xfrm>
            <a:off x="594733" y="3567999"/>
            <a:ext cx="2115411" cy="324000"/>
          </a:xfrm>
        </p:spPr>
        <p:txBody>
          <a:bodyPr anchor="ctr" anchorCtr="0"/>
          <a:lstStyle>
            <a:lvl1pPr marL="0" indent="0">
              <a:buNone/>
              <a:defRPr sz="1050" b="1" baseline="0">
                <a:solidFill>
                  <a:schemeClr val="accent1"/>
                </a:solidFill>
              </a:defRPr>
            </a:lvl1pPr>
          </a:lstStyle>
          <a:p>
            <a:pPr lvl="0"/>
            <a:r>
              <a:rPr lang="fr-CA" noProof="0" dirty="0"/>
              <a:t>Formation / Pratique, etc. </a:t>
            </a:r>
          </a:p>
        </p:txBody>
      </p:sp>
      <p:sp>
        <p:nvSpPr>
          <p:cNvPr id="35" name="Title 1"/>
          <p:cNvSpPr>
            <a:spLocks noGrp="1"/>
          </p:cNvSpPr>
          <p:nvPr>
            <p:ph type="title" hasCustomPrompt="1"/>
          </p:nvPr>
        </p:nvSpPr>
        <p:spPr>
          <a:xfrm>
            <a:off x="475201" y="195256"/>
            <a:ext cx="8121937" cy="1013800"/>
          </a:xfrm>
          <a:prstGeom prst="rect">
            <a:avLst/>
          </a:prstGeom>
        </p:spPr>
        <p:txBody>
          <a:bodyPr anchor="ctr" anchorCtr="0"/>
          <a:lstStyle>
            <a:lvl1pPr>
              <a:defRPr sz="3000" b="1" i="0" baseline="0">
                <a:solidFill>
                  <a:schemeClr val="accent1"/>
                </a:solidFill>
              </a:defRPr>
            </a:lvl1pPr>
          </a:lstStyle>
          <a:p>
            <a:r>
              <a:rPr lang="fr-CA" noProof="0" dirty="0"/>
              <a:t>Cliquez ici pour ajouter un titre</a:t>
            </a:r>
            <a:endParaRPr lang="en-US" dirty="0"/>
          </a:p>
        </p:txBody>
      </p:sp>
      <p:sp>
        <p:nvSpPr>
          <p:cNvPr id="44" name="Content Placeholder 2"/>
          <p:cNvSpPr>
            <a:spLocks noGrp="1"/>
          </p:cNvSpPr>
          <p:nvPr>
            <p:ph idx="20" hasCustomPrompt="1"/>
          </p:nvPr>
        </p:nvSpPr>
        <p:spPr>
          <a:xfrm>
            <a:off x="8045005" y="2104429"/>
            <a:ext cx="2634312" cy="4169370"/>
          </a:xfrm>
        </p:spPr>
        <p:txBody>
          <a:bodyPr/>
          <a:lstStyle>
            <a:lvl1pPr marL="0" indent="0">
              <a:buFont typeface="Courier New" charset="0"/>
              <a:buNone/>
              <a:defRPr sz="1000">
                <a:solidFill>
                  <a:schemeClr val="tx2"/>
                </a:solidFill>
              </a:defRPr>
            </a:lvl1pPr>
            <a:lvl2pPr marL="243000" indent="0">
              <a:buFont typeface="Arial" charset="0"/>
              <a:buNone/>
              <a:defRPr sz="1200"/>
            </a:lvl2pPr>
            <a:lvl3pPr marL="472500" indent="0">
              <a:buFont typeface="Arial" charset="0"/>
              <a:buNone/>
              <a:defRPr sz="1050"/>
            </a:lvl3pPr>
            <a:lvl4pPr marL="756000" indent="0">
              <a:buFont typeface="Arial" charset="0"/>
              <a:buNone/>
              <a:defRPr sz="900"/>
            </a:lvl4pPr>
            <a:lvl5pPr marL="1026000" indent="0">
              <a:buFont typeface="Arial" charset="0"/>
              <a:buNone/>
              <a:defRPr sz="900"/>
            </a:lvl5pPr>
          </a:lstStyle>
          <a:p>
            <a:pPr lvl="0"/>
            <a:r>
              <a:rPr lang="fr-CA" noProof="0" dirty="0"/>
              <a:t>Cliquez ici pour ajouter du texte</a:t>
            </a:r>
          </a:p>
        </p:txBody>
      </p:sp>
      <p:sp>
        <p:nvSpPr>
          <p:cNvPr id="45" name="Text Placeholder 5"/>
          <p:cNvSpPr>
            <a:spLocks noGrp="1"/>
          </p:cNvSpPr>
          <p:nvPr>
            <p:ph type="body" sz="quarter" idx="21" hasCustomPrompt="1"/>
          </p:nvPr>
        </p:nvSpPr>
        <p:spPr>
          <a:xfrm>
            <a:off x="8045005" y="1309319"/>
            <a:ext cx="2634403" cy="432000"/>
          </a:xfrm>
        </p:spPr>
        <p:txBody>
          <a:bodyPr anchor="ctr" anchorCtr="0"/>
          <a:lstStyle>
            <a:lvl1pPr marL="0" indent="0">
              <a:buNone/>
              <a:defRPr sz="1500" b="1" baseline="0">
                <a:solidFill>
                  <a:schemeClr val="accent2"/>
                </a:solidFill>
              </a:defRPr>
            </a:lvl1pPr>
          </a:lstStyle>
          <a:p>
            <a:pPr lvl="0"/>
            <a:r>
              <a:rPr lang="fr-CA" noProof="0" dirty="0"/>
              <a:t>Nom de l’animateur</a:t>
            </a:r>
          </a:p>
        </p:txBody>
      </p:sp>
      <p:sp>
        <p:nvSpPr>
          <p:cNvPr id="46" name="Text Placeholder 5"/>
          <p:cNvSpPr>
            <a:spLocks noGrp="1"/>
          </p:cNvSpPr>
          <p:nvPr>
            <p:ph type="body" sz="quarter" idx="22" hasCustomPrompt="1"/>
          </p:nvPr>
        </p:nvSpPr>
        <p:spPr>
          <a:xfrm>
            <a:off x="8045005" y="1760874"/>
            <a:ext cx="2634403" cy="324000"/>
          </a:xfrm>
        </p:spPr>
        <p:txBody>
          <a:bodyPr anchor="ctr" anchorCtr="0"/>
          <a:lstStyle>
            <a:lvl1pPr marL="0" indent="0">
              <a:buNone/>
              <a:defRPr sz="1200" b="1" baseline="0">
                <a:solidFill>
                  <a:schemeClr val="tx2"/>
                </a:solidFill>
              </a:defRPr>
            </a:lvl1pPr>
          </a:lstStyle>
          <a:p>
            <a:pPr lvl="0"/>
            <a:r>
              <a:rPr lang="fr-CA" noProof="0" dirty="0"/>
              <a:t>Titre de l’animateur</a:t>
            </a:r>
          </a:p>
        </p:txBody>
      </p:sp>
      <p:sp>
        <p:nvSpPr>
          <p:cNvPr id="19" name="Slide Number Placeholder 3"/>
          <p:cNvSpPr>
            <a:spLocks noGrp="1"/>
          </p:cNvSpPr>
          <p:nvPr>
            <p:ph type="sldNum" sz="quarter" idx="4"/>
          </p:nvPr>
        </p:nvSpPr>
        <p:spPr>
          <a:xfrm>
            <a:off x="2" y="6273802"/>
            <a:ext cx="594732" cy="591479"/>
          </a:xfrm>
          <a:prstGeom prst="rect">
            <a:avLst/>
          </a:prstGeom>
        </p:spPr>
        <p:txBody>
          <a:bodyPr vert="horz" lIns="91440" tIns="45720" rIns="91440" bIns="45720" rtlCol="0" anchor="ctr"/>
          <a:lstStyle>
            <a:lvl1pPr algn="ctr">
              <a:defRPr sz="750" i="0">
                <a:solidFill>
                  <a:schemeClr val="tx1">
                    <a:tint val="75000"/>
                  </a:schemeClr>
                </a:solidFill>
              </a:defRPr>
            </a:lvl1pPr>
          </a:lstStyle>
          <a:p>
            <a:fld id="{7ED523C7-19E8-B540-9857-8D49DD13762D}" type="slidenum">
              <a:rPr lang="en-CA" smtClean="0"/>
              <a:pPr/>
              <a:t>‹N°›</a:t>
            </a:fld>
            <a:endParaRPr lang="en-CA" dirty="0"/>
          </a:p>
        </p:txBody>
      </p:sp>
      <p:sp>
        <p:nvSpPr>
          <p:cNvPr id="20" name="Text Placeholder 2"/>
          <p:cNvSpPr>
            <a:spLocks noGrp="1"/>
          </p:cNvSpPr>
          <p:nvPr>
            <p:ph type="body" sz="quarter" idx="25" hasCustomPrompt="1"/>
          </p:nvPr>
        </p:nvSpPr>
        <p:spPr>
          <a:xfrm>
            <a:off x="594733" y="3898686"/>
            <a:ext cx="2115411" cy="1883354"/>
          </a:xfrm>
        </p:spPr>
        <p:txBody>
          <a:bodyPr/>
          <a:lstStyle>
            <a:lvl1pPr>
              <a:defRPr sz="1000" baseline="0"/>
            </a:lvl1pPr>
            <a:lvl2pPr>
              <a:defRPr sz="1000"/>
            </a:lvl2pPr>
            <a:lvl3pPr>
              <a:defRPr sz="900"/>
            </a:lvl3pPr>
            <a:lvl4pPr>
              <a:defRPr sz="750"/>
            </a:lvl4pPr>
            <a:lvl5pPr>
              <a:defRPr sz="750"/>
            </a:lvl5pPr>
          </a:lstStyle>
          <a:p>
            <a:pPr lvl="0"/>
            <a:r>
              <a:rPr lang="fr-CA" noProof="0" dirty="0"/>
              <a:t>Cliquez ici pour ajouter du texte</a:t>
            </a:r>
          </a:p>
          <a:p>
            <a:pPr lvl="1"/>
            <a:r>
              <a:rPr lang="fr-CA" noProof="0" dirty="0"/>
              <a:t>2e niveau </a:t>
            </a:r>
          </a:p>
          <a:p>
            <a:pPr lvl="2"/>
            <a:r>
              <a:rPr lang="fr-CA" noProof="0" dirty="0"/>
              <a:t>3e niveau</a:t>
            </a:r>
          </a:p>
        </p:txBody>
      </p:sp>
      <p:pic>
        <p:nvPicPr>
          <p:cNvPr id="18" name="Picture 17"/>
          <p:cNvPicPr>
            <a:picLocks noChangeAspect="1"/>
          </p:cNvPicPr>
          <p:nvPr/>
        </p:nvPicPr>
        <p:blipFill>
          <a:blip r:embed="rId2"/>
          <a:stretch>
            <a:fillRect/>
          </a:stretch>
        </p:blipFill>
        <p:spPr>
          <a:xfrm>
            <a:off x="10171917" y="0"/>
            <a:ext cx="2020084" cy="1548000"/>
          </a:xfrm>
          <a:prstGeom prst="rect">
            <a:avLst/>
          </a:prstGeom>
        </p:spPr>
      </p:pic>
      <p:sp>
        <p:nvSpPr>
          <p:cNvPr id="17" name="Picture Placeholder 11"/>
          <p:cNvSpPr>
            <a:spLocks noGrp="1"/>
          </p:cNvSpPr>
          <p:nvPr>
            <p:ph type="pic" sz="quarter" idx="27" hasCustomPrompt="1"/>
          </p:nvPr>
        </p:nvSpPr>
        <p:spPr>
          <a:xfrm>
            <a:off x="599121" y="1469785"/>
            <a:ext cx="2107752" cy="1930455"/>
          </a:xfrm>
          <a:custGeom>
            <a:avLst/>
            <a:gdLst>
              <a:gd name="connsiteX0" fmla="*/ 0 w 2111022"/>
              <a:gd name="connsiteY0" fmla="*/ 0 h 2505427"/>
              <a:gd name="connsiteX1" fmla="*/ 2111022 w 2111022"/>
              <a:gd name="connsiteY1" fmla="*/ 0 h 2505427"/>
              <a:gd name="connsiteX2" fmla="*/ 2111022 w 2111022"/>
              <a:gd name="connsiteY2" fmla="*/ 2153583 h 2505427"/>
              <a:gd name="connsiteX3" fmla="*/ 1759178 w 2111022"/>
              <a:gd name="connsiteY3" fmla="*/ 2505427 h 2505427"/>
              <a:gd name="connsiteX4" fmla="*/ 0 w 2111022"/>
              <a:gd name="connsiteY4" fmla="*/ 2505427 h 2505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022" h="2505427">
                <a:moveTo>
                  <a:pt x="0" y="0"/>
                </a:moveTo>
                <a:lnTo>
                  <a:pt x="2111022" y="0"/>
                </a:lnTo>
                <a:lnTo>
                  <a:pt x="2111022" y="2153583"/>
                </a:lnTo>
                <a:cubicBezTo>
                  <a:pt x="2111022" y="2347901"/>
                  <a:pt x="1953496" y="2505427"/>
                  <a:pt x="1759178" y="2505427"/>
                </a:cubicBezTo>
                <a:lnTo>
                  <a:pt x="0" y="2505427"/>
                </a:lnTo>
                <a:close/>
              </a:path>
            </a:pathLst>
          </a:custGeom>
          <a:noFill/>
        </p:spPr>
        <p:txBody>
          <a:bodyPr wrap="square">
            <a:noAutofit/>
          </a:bodyPr>
          <a:lstStyle>
            <a:lvl1pPr marL="0" indent="0">
              <a:buNone/>
              <a:defRPr sz="1600"/>
            </a:lvl1pPr>
          </a:lstStyle>
          <a:p>
            <a:r>
              <a:rPr lang="fr-CA" noProof="0" dirty="0"/>
              <a:t>Cliquez sur l’icône pour ajouter une image</a:t>
            </a:r>
          </a:p>
        </p:txBody>
      </p:sp>
      <p:sp>
        <p:nvSpPr>
          <p:cNvPr id="22" name="Text Placeholder 5"/>
          <p:cNvSpPr>
            <a:spLocks noGrp="1"/>
          </p:cNvSpPr>
          <p:nvPr>
            <p:ph type="body" sz="quarter" idx="28" hasCustomPrompt="1"/>
          </p:nvPr>
        </p:nvSpPr>
        <p:spPr>
          <a:xfrm>
            <a:off x="5732368" y="3567999"/>
            <a:ext cx="2115411" cy="324000"/>
          </a:xfrm>
        </p:spPr>
        <p:txBody>
          <a:bodyPr anchor="ctr" anchorCtr="0"/>
          <a:lstStyle>
            <a:lvl1pPr marL="0" indent="0">
              <a:buNone/>
              <a:defRPr sz="1050" b="1" baseline="0">
                <a:solidFill>
                  <a:schemeClr val="accent1"/>
                </a:solidFill>
              </a:defRPr>
            </a:lvl1pPr>
          </a:lstStyle>
          <a:p>
            <a:pPr lvl="0"/>
            <a:r>
              <a:rPr lang="fr-CA" noProof="0" dirty="0"/>
              <a:t>Formation / Pratique, etc. </a:t>
            </a:r>
          </a:p>
        </p:txBody>
      </p:sp>
      <p:sp>
        <p:nvSpPr>
          <p:cNvPr id="23" name="Text Placeholder 2"/>
          <p:cNvSpPr>
            <a:spLocks noGrp="1"/>
          </p:cNvSpPr>
          <p:nvPr>
            <p:ph type="body" sz="quarter" idx="29" hasCustomPrompt="1"/>
          </p:nvPr>
        </p:nvSpPr>
        <p:spPr>
          <a:xfrm>
            <a:off x="5732368" y="3898686"/>
            <a:ext cx="2115411" cy="1883354"/>
          </a:xfrm>
        </p:spPr>
        <p:txBody>
          <a:bodyPr/>
          <a:lstStyle>
            <a:lvl1pPr>
              <a:defRPr sz="1000"/>
            </a:lvl1pPr>
            <a:lvl2pPr>
              <a:defRPr sz="1000"/>
            </a:lvl2pPr>
            <a:lvl3pPr>
              <a:defRPr sz="900"/>
            </a:lvl3pPr>
            <a:lvl4pPr>
              <a:defRPr sz="750"/>
            </a:lvl4pPr>
            <a:lvl5pPr>
              <a:defRPr sz="750"/>
            </a:lvl5pPr>
          </a:lstStyle>
          <a:p>
            <a:pPr lvl="0"/>
            <a:r>
              <a:rPr lang="fr-CA" noProof="0" dirty="0"/>
              <a:t>Cliquez ici pour ajouter du texte</a:t>
            </a:r>
          </a:p>
          <a:p>
            <a:pPr lvl="1"/>
            <a:r>
              <a:rPr lang="fr-CA" noProof="0" dirty="0"/>
              <a:t>2e niveau </a:t>
            </a:r>
          </a:p>
          <a:p>
            <a:pPr lvl="2"/>
            <a:r>
              <a:rPr lang="fr-CA" noProof="0" dirty="0"/>
              <a:t>3e niveau</a:t>
            </a:r>
          </a:p>
        </p:txBody>
      </p:sp>
      <p:sp>
        <p:nvSpPr>
          <p:cNvPr id="24" name="Picture Placeholder 11"/>
          <p:cNvSpPr>
            <a:spLocks noGrp="1"/>
          </p:cNvSpPr>
          <p:nvPr>
            <p:ph type="pic" sz="quarter" idx="30" hasCustomPrompt="1"/>
          </p:nvPr>
        </p:nvSpPr>
        <p:spPr>
          <a:xfrm>
            <a:off x="5736756" y="1469785"/>
            <a:ext cx="2107752" cy="1930455"/>
          </a:xfrm>
          <a:custGeom>
            <a:avLst/>
            <a:gdLst>
              <a:gd name="connsiteX0" fmla="*/ 0 w 2111022"/>
              <a:gd name="connsiteY0" fmla="*/ 0 h 2505427"/>
              <a:gd name="connsiteX1" fmla="*/ 2111022 w 2111022"/>
              <a:gd name="connsiteY1" fmla="*/ 0 h 2505427"/>
              <a:gd name="connsiteX2" fmla="*/ 2111022 w 2111022"/>
              <a:gd name="connsiteY2" fmla="*/ 2153583 h 2505427"/>
              <a:gd name="connsiteX3" fmla="*/ 1759178 w 2111022"/>
              <a:gd name="connsiteY3" fmla="*/ 2505427 h 2505427"/>
              <a:gd name="connsiteX4" fmla="*/ 0 w 2111022"/>
              <a:gd name="connsiteY4" fmla="*/ 2505427 h 2505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022" h="2505427">
                <a:moveTo>
                  <a:pt x="0" y="0"/>
                </a:moveTo>
                <a:lnTo>
                  <a:pt x="2111022" y="0"/>
                </a:lnTo>
                <a:lnTo>
                  <a:pt x="2111022" y="2153583"/>
                </a:lnTo>
                <a:cubicBezTo>
                  <a:pt x="2111022" y="2347901"/>
                  <a:pt x="1953496" y="2505427"/>
                  <a:pt x="1759178" y="2505427"/>
                </a:cubicBezTo>
                <a:lnTo>
                  <a:pt x="0" y="2505427"/>
                </a:lnTo>
                <a:close/>
              </a:path>
            </a:pathLst>
          </a:custGeom>
          <a:noFill/>
        </p:spPr>
        <p:txBody>
          <a:bodyPr wrap="square">
            <a:noAutofit/>
          </a:bodyPr>
          <a:lstStyle>
            <a:lvl1pPr marL="0" indent="0">
              <a:buNone/>
              <a:defRPr sz="1600"/>
            </a:lvl1pPr>
          </a:lstStyle>
          <a:p>
            <a:r>
              <a:rPr lang="fr-CA" noProof="0" dirty="0"/>
              <a:t>Cliquez sur l’icône pour ajouter une image</a:t>
            </a:r>
          </a:p>
        </p:txBody>
      </p:sp>
      <p:sp>
        <p:nvSpPr>
          <p:cNvPr id="2" name="Footer Placeholder 1"/>
          <p:cNvSpPr>
            <a:spLocks noGrp="1"/>
          </p:cNvSpPr>
          <p:nvPr>
            <p:ph type="ftr" sz="quarter" idx="31"/>
          </p:nvPr>
        </p:nvSpPr>
        <p:spPr/>
        <p:txBody>
          <a:bodyPr/>
          <a:lstStyle/>
          <a:p>
            <a:endParaRPr lang="en-CA"/>
          </a:p>
        </p:txBody>
      </p:sp>
    </p:spTree>
    <p:extLst>
      <p:ext uri="{BB962C8B-B14F-4D97-AF65-F5344CB8AC3E}">
        <p14:creationId xmlns:p14="http://schemas.microsoft.com/office/powerpoint/2010/main" val="1047425424"/>
      </p:ext>
    </p:extLst>
  </p:cSld>
  <p:clrMapOvr>
    <a:masterClrMapping/>
  </p:clrMapOvr>
  <mc:AlternateContent xmlns:mc="http://schemas.openxmlformats.org/markup-compatibility/2006" xmlns:p14="http://schemas.microsoft.com/office/powerpoint/2010/main">
    <mc:Choice Requires="p14">
      <p:transition p14:dur="100">
        <p:cut/>
      </p:transition>
    </mc:Choice>
    <mc:Fallback>
      <p:transition>
        <p:cut/>
      </p:transition>
    </mc:Fallback>
  </mc:AlternateContent>
</p:sldLayout>
</file>

<file path=ppt/slideLayouts/slideLayout6.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p:cSld name="Groupe de pratique et expertis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74660" y="195256"/>
            <a:ext cx="9466096" cy="1013800"/>
          </a:xfrm>
          <a:prstGeom prst="rect">
            <a:avLst/>
          </a:prstGeom>
        </p:spPr>
        <p:txBody>
          <a:bodyPr anchor="ctr" anchorCtr="0"/>
          <a:lstStyle>
            <a:lvl1pPr>
              <a:defRPr sz="3000" b="1" i="0" baseline="0">
                <a:solidFill>
                  <a:schemeClr val="accent1"/>
                </a:solidFill>
              </a:defRPr>
            </a:lvl1pPr>
          </a:lstStyle>
          <a:p>
            <a:r>
              <a:rPr lang="fr-CA" noProof="0" dirty="0"/>
              <a:t>Saisissez le domaine de pratique</a:t>
            </a:r>
            <a:endParaRPr lang="en-US" dirty="0"/>
          </a:p>
        </p:txBody>
      </p:sp>
      <p:sp>
        <p:nvSpPr>
          <p:cNvPr id="15" name="Text Placeholder 5"/>
          <p:cNvSpPr>
            <a:spLocks noGrp="1"/>
          </p:cNvSpPr>
          <p:nvPr>
            <p:ph type="body" sz="quarter" idx="11" hasCustomPrompt="1"/>
          </p:nvPr>
        </p:nvSpPr>
        <p:spPr>
          <a:xfrm>
            <a:off x="474494" y="1203256"/>
            <a:ext cx="9466263" cy="565150"/>
          </a:xfrm>
        </p:spPr>
        <p:txBody>
          <a:bodyPr/>
          <a:lstStyle>
            <a:lvl1pPr marL="0" marR="0" indent="0" algn="l" defTabSz="342900" rtl="0" eaLnBrk="1" fontAlgn="auto" latinLnBrk="0" hangingPunct="1">
              <a:lnSpc>
                <a:spcPct val="100000"/>
              </a:lnSpc>
              <a:spcBef>
                <a:spcPct val="20000"/>
              </a:spcBef>
              <a:spcAft>
                <a:spcPts val="450"/>
              </a:spcAft>
              <a:buClr>
                <a:schemeClr val="accent1"/>
              </a:buClr>
              <a:buSzPct val="92000"/>
              <a:buFont typeface="Courier New" charset="0"/>
              <a:buNone/>
              <a:tabLst/>
              <a:defRPr sz="2000" b="1" i="0" baseline="0">
                <a:solidFill>
                  <a:schemeClr val="accent2"/>
                </a:solidFill>
              </a:defRPr>
            </a:lvl1pPr>
          </a:lstStyle>
          <a:p>
            <a:pPr marL="0" marR="0" lvl="0" indent="0" algn="l" defTabSz="342900" rtl="0" eaLnBrk="1" fontAlgn="auto" latinLnBrk="0" hangingPunct="1">
              <a:lnSpc>
                <a:spcPct val="100000"/>
              </a:lnSpc>
              <a:spcBef>
                <a:spcPct val="20000"/>
              </a:spcBef>
              <a:spcAft>
                <a:spcPts val="450"/>
              </a:spcAft>
              <a:buClr>
                <a:schemeClr val="accent1"/>
              </a:buClr>
              <a:buSzPct val="92000"/>
              <a:buFont typeface="Courier New" charset="0"/>
              <a:buNone/>
              <a:tabLst/>
              <a:defRPr/>
            </a:pPr>
            <a:r>
              <a:rPr lang="fr-CA" noProof="0" dirty="0"/>
              <a:t>Insérez un sous-titre ici</a:t>
            </a:r>
          </a:p>
        </p:txBody>
      </p:sp>
      <p:sp>
        <p:nvSpPr>
          <p:cNvPr id="9" name="Slide Number Placeholder 3"/>
          <p:cNvSpPr>
            <a:spLocks noGrp="1"/>
          </p:cNvSpPr>
          <p:nvPr>
            <p:ph type="sldNum" sz="quarter" idx="4"/>
          </p:nvPr>
        </p:nvSpPr>
        <p:spPr>
          <a:xfrm>
            <a:off x="2" y="6273802"/>
            <a:ext cx="594732" cy="591479"/>
          </a:xfrm>
          <a:prstGeom prst="rect">
            <a:avLst/>
          </a:prstGeom>
        </p:spPr>
        <p:txBody>
          <a:bodyPr vert="horz" lIns="91440" tIns="45720" rIns="91440" bIns="45720" rtlCol="0" anchor="ctr"/>
          <a:lstStyle>
            <a:lvl1pPr algn="ctr">
              <a:defRPr sz="750" i="0">
                <a:solidFill>
                  <a:schemeClr val="tx1">
                    <a:tint val="75000"/>
                  </a:schemeClr>
                </a:solidFill>
              </a:defRPr>
            </a:lvl1pPr>
          </a:lstStyle>
          <a:p>
            <a:fld id="{7ED523C7-19E8-B540-9857-8D49DD13762D}" type="slidenum">
              <a:rPr lang="en-CA" smtClean="0"/>
              <a:pPr/>
              <a:t>‹N°›</a:t>
            </a:fld>
            <a:endParaRPr lang="en-CA" dirty="0"/>
          </a:p>
        </p:txBody>
      </p:sp>
      <p:sp>
        <p:nvSpPr>
          <p:cNvPr id="4" name="Text Placeholder 3"/>
          <p:cNvSpPr>
            <a:spLocks noGrp="1"/>
          </p:cNvSpPr>
          <p:nvPr>
            <p:ph type="body" sz="quarter" idx="12" hasCustomPrompt="1"/>
          </p:nvPr>
        </p:nvSpPr>
        <p:spPr>
          <a:xfrm>
            <a:off x="595313" y="2006353"/>
            <a:ext cx="11009312" cy="4267448"/>
          </a:xfrm>
        </p:spPr>
        <p:txBody>
          <a:bodyPr/>
          <a:lstStyle>
            <a:lvl1pPr>
              <a:defRPr sz="1600"/>
            </a:lvl1pPr>
            <a:lvl2pPr>
              <a:defRPr sz="1400"/>
            </a:lvl2pPr>
            <a:lvl3pPr>
              <a:defRPr sz="1400"/>
            </a:lvl3pPr>
            <a:lvl4pPr>
              <a:defRPr sz="1400"/>
            </a:lvl4pPr>
            <a:lvl5pPr>
              <a:defRPr sz="900"/>
            </a:lvl5pPr>
          </a:lstStyle>
          <a:p>
            <a:pPr lvl="0"/>
            <a:r>
              <a:rPr lang="fr-CA" noProof="0" dirty="0"/>
              <a:t>Cliquez ici pour ajouter du texte</a:t>
            </a:r>
          </a:p>
          <a:p>
            <a:pPr lvl="1"/>
            <a:r>
              <a:rPr lang="fr-CA" noProof="0" dirty="0"/>
              <a:t>2e niveau </a:t>
            </a:r>
          </a:p>
          <a:p>
            <a:pPr lvl="2"/>
            <a:r>
              <a:rPr lang="fr-CA" noProof="0" dirty="0"/>
              <a:t>3e niveau</a:t>
            </a:r>
          </a:p>
          <a:p>
            <a:pPr lvl="3"/>
            <a:r>
              <a:rPr lang="fr-CA" noProof="0" dirty="0"/>
              <a:t>4e niveau</a:t>
            </a:r>
          </a:p>
        </p:txBody>
      </p:sp>
      <p:pic>
        <p:nvPicPr>
          <p:cNvPr id="8" name="Picture 7"/>
          <p:cNvPicPr>
            <a:picLocks noChangeAspect="1"/>
          </p:cNvPicPr>
          <p:nvPr/>
        </p:nvPicPr>
        <p:blipFill>
          <a:blip r:embed="rId2"/>
          <a:stretch>
            <a:fillRect/>
          </a:stretch>
        </p:blipFill>
        <p:spPr>
          <a:xfrm>
            <a:off x="10171917" y="0"/>
            <a:ext cx="2020084" cy="1548000"/>
          </a:xfrm>
          <a:prstGeom prst="rect">
            <a:avLst/>
          </a:prstGeom>
        </p:spPr>
      </p:pic>
      <p:sp>
        <p:nvSpPr>
          <p:cNvPr id="2" name="Footer Placeholder 1"/>
          <p:cNvSpPr>
            <a:spLocks noGrp="1"/>
          </p:cNvSpPr>
          <p:nvPr>
            <p:ph type="ftr" sz="quarter" idx="13"/>
          </p:nvPr>
        </p:nvSpPr>
        <p:spPr/>
        <p:txBody>
          <a:bodyPr/>
          <a:lstStyle/>
          <a:p>
            <a:endParaRPr lang="en-CA"/>
          </a:p>
        </p:txBody>
      </p:sp>
    </p:spTree>
    <p:extLst>
      <p:ext uri="{BB962C8B-B14F-4D97-AF65-F5344CB8AC3E}">
        <p14:creationId xmlns:p14="http://schemas.microsoft.com/office/powerpoint/2010/main" val="526370858"/>
      </p:ext>
    </p:extLst>
  </p:cSld>
  <p:clrMapOvr>
    <a:masterClrMapping/>
  </p:clrMapOvr>
  <mc:AlternateContent xmlns:mc="http://schemas.openxmlformats.org/markup-compatibility/2006" xmlns:p14="http://schemas.microsoft.com/office/powerpoint/2010/main">
    <mc:Choice Requires="p14">
      <p:transition p14:dur="100">
        <p:cut/>
      </p:transition>
    </mc:Choice>
    <mc:Fallback>
      <p:transition>
        <p:cut/>
      </p:transition>
    </mc:Fallback>
  </mc:AlternateContent>
</p:sldLayout>
</file>

<file path=ppt/slideLayouts/slideLayout7.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p:cSld name="Titre de section">
    <p:bg>
      <p:bgPr>
        <a:solidFill>
          <a:srgbClr val="002C5F"/>
        </a:solidFill>
        <a:effectLst/>
      </p:bgPr>
    </p:bg>
    <p:spTree>
      <p:nvGrpSpPr>
        <p:cNvPr id="1" name=""/>
        <p:cNvGrpSpPr/>
        <p:nvPr/>
      </p:nvGrpSpPr>
      <p:grpSpPr>
        <a:xfrm>
          <a:off x="0" y="0"/>
          <a:ext cx="0" cy="0"/>
          <a:chOff x="0" y="0"/>
          <a:chExt cx="0" cy="0"/>
        </a:xfrm>
      </p:grpSpPr>
      <p:sp>
        <p:nvSpPr>
          <p:cNvPr id="7" name="Subtitle 2"/>
          <p:cNvSpPr>
            <a:spLocks noGrp="1"/>
          </p:cNvSpPr>
          <p:nvPr>
            <p:ph type="subTitle" idx="1" hasCustomPrompt="1"/>
          </p:nvPr>
        </p:nvSpPr>
        <p:spPr>
          <a:xfrm>
            <a:off x="445331" y="1651400"/>
            <a:ext cx="9046483" cy="770377"/>
          </a:xfrm>
        </p:spPr>
        <p:txBody>
          <a:bodyPr anchor="b">
            <a:noAutofit/>
          </a:bodyPr>
          <a:lstStyle>
            <a:lvl1pPr marL="0" indent="0" algn="l">
              <a:lnSpc>
                <a:spcPts val="2400"/>
              </a:lnSpc>
              <a:spcAft>
                <a:spcPts val="0"/>
              </a:spcAft>
              <a:buNone/>
              <a:defRPr sz="2400" cap="all" baseline="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CA" noProof="0" dirty="0"/>
              <a:t>Cliquez ici pour ajouter un sous-titre</a:t>
            </a:r>
          </a:p>
        </p:txBody>
      </p:sp>
      <p:sp>
        <p:nvSpPr>
          <p:cNvPr id="9" name="Title 1"/>
          <p:cNvSpPr>
            <a:spLocks noGrp="1"/>
          </p:cNvSpPr>
          <p:nvPr>
            <p:ph type="ctrTitle" hasCustomPrompt="1"/>
          </p:nvPr>
        </p:nvSpPr>
        <p:spPr>
          <a:xfrm>
            <a:off x="445331" y="2421775"/>
            <a:ext cx="9046483" cy="2701552"/>
          </a:xfrm>
          <a:prstGeom prst="rect">
            <a:avLst/>
          </a:prstGeom>
          <a:effectLst/>
        </p:spPr>
        <p:txBody>
          <a:bodyPr anchor="t">
            <a:noAutofit/>
          </a:bodyPr>
          <a:lstStyle>
            <a:lvl1pPr algn="l">
              <a:lnSpc>
                <a:spcPts val="4950"/>
              </a:lnSpc>
              <a:defRPr sz="4950" cap="none" baseline="0">
                <a:solidFill>
                  <a:schemeClr val="accent2"/>
                </a:solidFill>
              </a:defRPr>
            </a:lvl1pPr>
          </a:lstStyle>
          <a:p>
            <a:r>
              <a:rPr lang="fr-CA" noProof="0" dirty="0"/>
              <a:t>Cliquez ici pour ajouter un titre à la page de section</a:t>
            </a:r>
            <a:endParaRPr lang="en-US" dirty="0"/>
          </a:p>
        </p:txBody>
      </p:sp>
      <p:pic>
        <p:nvPicPr>
          <p:cNvPr id="8" name="Picture 7"/>
          <p:cNvPicPr>
            <a:picLocks noChangeAspect="1"/>
          </p:cNvPicPr>
          <p:nvPr/>
        </p:nvPicPr>
        <p:blipFill>
          <a:blip r:embed="rId2"/>
          <a:stretch>
            <a:fillRect/>
          </a:stretch>
        </p:blipFill>
        <p:spPr>
          <a:xfrm>
            <a:off x="10173000" y="0"/>
            <a:ext cx="2015387" cy="1544400"/>
          </a:xfrm>
          <a:prstGeom prst="rect">
            <a:avLst/>
          </a:prstGeom>
        </p:spPr>
      </p:pic>
    </p:spTree>
    <p:extLst>
      <p:ext uri="{BB962C8B-B14F-4D97-AF65-F5344CB8AC3E}">
        <p14:creationId xmlns:p14="http://schemas.microsoft.com/office/powerpoint/2010/main" val="1667522142"/>
      </p:ext>
    </p:extLst>
  </p:cSld>
  <p:clrMapOvr>
    <a:masterClrMapping/>
  </p:clrMapOvr>
</p:sldLayout>
</file>

<file path=ppt/slideLayouts/slideLayout8.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p:cSld name="Titre de section ‒ Clair">
    <p:spTree>
      <p:nvGrpSpPr>
        <p:cNvPr id="1" name=""/>
        <p:cNvGrpSpPr/>
        <p:nvPr/>
      </p:nvGrpSpPr>
      <p:grpSpPr>
        <a:xfrm>
          <a:off x="0" y="0"/>
          <a:ext cx="0" cy="0"/>
          <a:chOff x="0" y="0"/>
          <a:chExt cx="0" cy="0"/>
        </a:xfrm>
      </p:grpSpPr>
      <p:sp>
        <p:nvSpPr>
          <p:cNvPr id="7" name="Subtitle 2"/>
          <p:cNvSpPr>
            <a:spLocks noGrp="1"/>
          </p:cNvSpPr>
          <p:nvPr>
            <p:ph type="subTitle" idx="1" hasCustomPrompt="1"/>
          </p:nvPr>
        </p:nvSpPr>
        <p:spPr>
          <a:xfrm>
            <a:off x="445331" y="1651400"/>
            <a:ext cx="9046483" cy="770377"/>
          </a:xfrm>
        </p:spPr>
        <p:txBody>
          <a:bodyPr anchor="b">
            <a:noAutofit/>
          </a:bodyPr>
          <a:lstStyle>
            <a:lvl1pPr marL="0" indent="0" algn="l">
              <a:lnSpc>
                <a:spcPts val="2400"/>
              </a:lnSpc>
              <a:spcAft>
                <a:spcPts val="0"/>
              </a:spcAft>
              <a:buNone/>
              <a:defRPr sz="2400" cap="all"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CA" noProof="0" dirty="0"/>
              <a:t>Cliquez ici pour ajouter un sous-titre</a:t>
            </a:r>
          </a:p>
        </p:txBody>
      </p:sp>
      <p:sp>
        <p:nvSpPr>
          <p:cNvPr id="8" name="Title 1"/>
          <p:cNvSpPr>
            <a:spLocks noGrp="1"/>
          </p:cNvSpPr>
          <p:nvPr>
            <p:ph type="ctrTitle" hasCustomPrompt="1"/>
          </p:nvPr>
        </p:nvSpPr>
        <p:spPr>
          <a:xfrm>
            <a:off x="445331" y="2421775"/>
            <a:ext cx="9046483" cy="2701552"/>
          </a:xfrm>
          <a:prstGeom prst="rect">
            <a:avLst/>
          </a:prstGeom>
          <a:effectLst/>
        </p:spPr>
        <p:txBody>
          <a:bodyPr anchor="t">
            <a:noAutofit/>
          </a:bodyPr>
          <a:lstStyle>
            <a:lvl1pPr algn="l">
              <a:lnSpc>
                <a:spcPts val="4950"/>
              </a:lnSpc>
              <a:defRPr sz="4950" cap="none" baseline="0">
                <a:solidFill>
                  <a:schemeClr val="accent2"/>
                </a:solidFill>
              </a:defRPr>
            </a:lvl1pPr>
          </a:lstStyle>
          <a:p>
            <a:r>
              <a:rPr lang="fr-CA" noProof="0" dirty="0"/>
              <a:t>Cliquez ici pour ajouter un titre à la page de section</a:t>
            </a:r>
            <a:endParaRPr lang="en-US" dirty="0"/>
          </a:p>
        </p:txBody>
      </p:sp>
      <p:pic>
        <p:nvPicPr>
          <p:cNvPr id="9" name="Picture 8"/>
          <p:cNvPicPr>
            <a:picLocks noChangeAspect="1"/>
          </p:cNvPicPr>
          <p:nvPr/>
        </p:nvPicPr>
        <p:blipFill>
          <a:blip r:embed="rId2"/>
          <a:stretch>
            <a:fillRect/>
          </a:stretch>
        </p:blipFill>
        <p:spPr>
          <a:xfrm>
            <a:off x="10171917" y="0"/>
            <a:ext cx="2020084" cy="1548000"/>
          </a:xfrm>
          <a:prstGeom prst="rect">
            <a:avLst/>
          </a:prstGeom>
        </p:spPr>
      </p:pic>
    </p:spTree>
    <p:extLst>
      <p:ext uri="{BB962C8B-B14F-4D97-AF65-F5344CB8AC3E}">
        <p14:creationId xmlns:p14="http://schemas.microsoft.com/office/powerpoint/2010/main" val="2920239219"/>
      </p:ext>
    </p:extLst>
  </p:cSld>
  <p:clrMapOvr>
    <a:masterClrMapping/>
  </p:clrMapOvr>
</p:sldLayout>
</file>

<file path=ppt/slideLayouts/slideLayout9.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p:cSld name="Contenu structuré + encadrés">
    <p:spTree>
      <p:nvGrpSpPr>
        <p:cNvPr id="1" name=""/>
        <p:cNvGrpSpPr/>
        <p:nvPr/>
      </p:nvGrpSpPr>
      <p:grpSpPr>
        <a:xfrm>
          <a:off x="0" y="0"/>
          <a:ext cx="0" cy="0"/>
          <a:chOff x="0" y="0"/>
          <a:chExt cx="0" cy="0"/>
        </a:xfrm>
      </p:grpSpPr>
      <p:cxnSp>
        <p:nvCxnSpPr>
          <p:cNvPr id="12" name="Straight Connector 11"/>
          <p:cNvCxnSpPr/>
          <p:nvPr/>
        </p:nvCxnSpPr>
        <p:spPr>
          <a:xfrm>
            <a:off x="6102000" y="5448509"/>
            <a:ext cx="0" cy="140949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stretch>
            <a:fillRect/>
          </a:stretch>
        </p:blipFill>
        <p:spPr>
          <a:xfrm>
            <a:off x="6094955" y="5225373"/>
            <a:ext cx="6096000" cy="406400"/>
          </a:xfrm>
          <a:prstGeom prst="rect">
            <a:avLst/>
          </a:prstGeom>
        </p:spPr>
      </p:pic>
      <p:sp>
        <p:nvSpPr>
          <p:cNvPr id="3" name="Content Placeholder 2"/>
          <p:cNvSpPr>
            <a:spLocks noGrp="1"/>
          </p:cNvSpPr>
          <p:nvPr>
            <p:ph idx="1" hasCustomPrompt="1"/>
          </p:nvPr>
        </p:nvSpPr>
        <p:spPr>
          <a:xfrm>
            <a:off x="594733" y="2234205"/>
            <a:ext cx="11016075" cy="2848065"/>
          </a:xfrm>
        </p:spPr>
        <p:txBody>
          <a:bodyPr/>
          <a:lstStyle>
            <a:lvl1pPr marL="229500" indent="-229500">
              <a:buFont typeface="Courier New" charset="0"/>
              <a:buChar char="o"/>
              <a:defRPr sz="1600"/>
            </a:lvl1pPr>
            <a:lvl2pPr marL="472500" indent="-229500">
              <a:buFont typeface="Arial" charset="0"/>
              <a:buChar char="•"/>
              <a:defRPr sz="1400" i="0"/>
            </a:lvl2pPr>
            <a:lvl3pPr marL="675000" indent="-202500">
              <a:buFont typeface=".AppleSystemUIFont" charset="-120"/>
              <a:buChar char="-"/>
              <a:defRPr sz="1400"/>
            </a:lvl3pPr>
            <a:lvl4pPr marL="931500" indent="-175500">
              <a:buFont typeface="Arial" charset="0"/>
              <a:buChar char="•"/>
              <a:defRPr sz="1400"/>
            </a:lvl4pPr>
            <a:lvl5pPr marL="1201500" indent="-175500">
              <a:buFont typeface="Arial" charset="0"/>
              <a:buChar char="•"/>
              <a:defRPr sz="1100"/>
            </a:lvl5pPr>
          </a:lstStyle>
          <a:p>
            <a:pPr lvl="0"/>
            <a:r>
              <a:rPr lang="fr-CA" noProof="0" dirty="0"/>
              <a:t>Cliquez ici pour ajouter du texte</a:t>
            </a:r>
          </a:p>
          <a:p>
            <a:pPr lvl="1"/>
            <a:r>
              <a:rPr lang="fr-CA" noProof="0" dirty="0"/>
              <a:t>2e niveau </a:t>
            </a:r>
          </a:p>
          <a:p>
            <a:pPr lvl="2"/>
            <a:r>
              <a:rPr lang="fr-CA" noProof="0" dirty="0"/>
              <a:t>3e niveau</a:t>
            </a:r>
          </a:p>
          <a:p>
            <a:pPr lvl="3"/>
            <a:r>
              <a:rPr lang="fr-CA" noProof="0" dirty="0"/>
              <a:t>4e niveau</a:t>
            </a:r>
          </a:p>
          <a:p>
            <a:pPr lvl="4"/>
            <a:r>
              <a:rPr lang="fr-CA" noProof="0" dirty="0"/>
              <a:t>5e niveau</a:t>
            </a:r>
          </a:p>
        </p:txBody>
      </p:sp>
      <p:sp>
        <p:nvSpPr>
          <p:cNvPr id="10" name="Text Placeholder 5"/>
          <p:cNvSpPr>
            <a:spLocks noGrp="1"/>
          </p:cNvSpPr>
          <p:nvPr>
            <p:ph type="body" sz="quarter" idx="11" hasCustomPrompt="1"/>
          </p:nvPr>
        </p:nvSpPr>
        <p:spPr>
          <a:xfrm>
            <a:off x="581026" y="5248654"/>
            <a:ext cx="5154613" cy="1044575"/>
          </a:xfrm>
        </p:spPr>
        <p:txBody>
          <a:bodyPr anchor="ctr"/>
          <a:lstStyle>
            <a:lvl1pPr marL="0" indent="0">
              <a:lnSpc>
                <a:spcPts val="2000"/>
              </a:lnSpc>
              <a:buNone/>
              <a:defRPr sz="1800" b="1" baseline="0">
                <a:solidFill>
                  <a:schemeClr val="accent1"/>
                </a:solidFill>
              </a:defRPr>
            </a:lvl1pPr>
          </a:lstStyle>
          <a:p>
            <a:pPr lvl="0"/>
            <a:r>
              <a:rPr lang="fr-CA" noProof="0" dirty="0"/>
              <a:t>Faites ressortir visuellement le message CLÉ</a:t>
            </a:r>
          </a:p>
        </p:txBody>
      </p:sp>
      <p:sp>
        <p:nvSpPr>
          <p:cNvPr id="4" name="TextBox 3"/>
          <p:cNvSpPr txBox="1"/>
          <p:nvPr/>
        </p:nvSpPr>
        <p:spPr>
          <a:xfrm>
            <a:off x="6227180" y="5266400"/>
            <a:ext cx="5383627" cy="306467"/>
          </a:xfrm>
          <a:prstGeom prst="round2DiagRect">
            <a:avLst/>
          </a:prstGeom>
          <a:noFill/>
        </p:spPr>
        <p:txBody>
          <a:bodyPr wrap="square" rtlCol="0" anchor="ctr" anchorCtr="0">
            <a:spAutoFit/>
          </a:bodyPr>
          <a:lstStyle/>
          <a:p>
            <a:r>
              <a:rPr lang="en-CA" sz="1200" b="1" dirty="0">
                <a:solidFill>
                  <a:schemeClr val="bg1"/>
                </a:solidFill>
              </a:rPr>
              <a:t>Action Item</a:t>
            </a:r>
          </a:p>
        </p:txBody>
      </p:sp>
      <p:sp>
        <p:nvSpPr>
          <p:cNvPr id="6" name="Text Placeholder 5"/>
          <p:cNvSpPr>
            <a:spLocks noGrp="1"/>
          </p:cNvSpPr>
          <p:nvPr>
            <p:ph type="body" sz="quarter" idx="12" hasCustomPrompt="1"/>
          </p:nvPr>
        </p:nvSpPr>
        <p:spPr>
          <a:xfrm>
            <a:off x="6096002" y="5653088"/>
            <a:ext cx="5514975" cy="868898"/>
          </a:xfrm>
        </p:spPr>
        <p:txBody>
          <a:bodyPr/>
          <a:lstStyle>
            <a:lvl1pPr marL="0" indent="0">
              <a:buNone/>
              <a:defRPr sz="1200" i="1" baseline="0"/>
            </a:lvl1pPr>
            <a:lvl2pPr marL="243000" indent="0">
              <a:buNone/>
              <a:defRPr/>
            </a:lvl2pPr>
            <a:lvl3pPr marL="472500" indent="0">
              <a:buNone/>
              <a:defRPr/>
            </a:lvl3pPr>
            <a:lvl4pPr marL="756000" indent="0">
              <a:buNone/>
              <a:defRPr/>
            </a:lvl4pPr>
            <a:lvl5pPr marL="1026000" indent="0">
              <a:buNone/>
              <a:defRPr/>
            </a:lvl5pPr>
          </a:lstStyle>
          <a:p>
            <a:pPr lvl="0"/>
            <a:r>
              <a:rPr lang="fr-CA" noProof="0" dirty="0"/>
              <a:t>« Citation percutante pour souligner les principaux enseignements »</a:t>
            </a:r>
          </a:p>
        </p:txBody>
      </p:sp>
      <p:sp>
        <p:nvSpPr>
          <p:cNvPr id="18" name="Text Placeholder 5"/>
          <p:cNvSpPr>
            <a:spLocks noGrp="1"/>
          </p:cNvSpPr>
          <p:nvPr>
            <p:ph type="body" sz="quarter" idx="10" hasCustomPrompt="1"/>
          </p:nvPr>
        </p:nvSpPr>
        <p:spPr>
          <a:xfrm>
            <a:off x="462653" y="1573200"/>
            <a:ext cx="11039475" cy="565150"/>
          </a:xfrm>
        </p:spPr>
        <p:txBody>
          <a:bodyPr/>
          <a:lstStyle>
            <a:lvl1pPr marL="0" indent="0">
              <a:buNone/>
              <a:defRPr sz="2000" b="1" baseline="0">
                <a:solidFill>
                  <a:schemeClr val="accent2"/>
                </a:solidFill>
              </a:defRPr>
            </a:lvl1pPr>
          </a:lstStyle>
          <a:p>
            <a:pPr lvl="0"/>
            <a:r>
              <a:rPr lang="fr-CA" noProof="0" dirty="0"/>
              <a:t>Insérez un sous-titre ici</a:t>
            </a:r>
          </a:p>
        </p:txBody>
      </p:sp>
      <p:cxnSp>
        <p:nvCxnSpPr>
          <p:cNvPr id="14" name="Straight Connector 13"/>
          <p:cNvCxnSpPr/>
          <p:nvPr/>
        </p:nvCxnSpPr>
        <p:spPr>
          <a:xfrm>
            <a:off x="6102000" y="5448509"/>
            <a:ext cx="0" cy="140949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2"/>
          <a:stretch>
            <a:fillRect/>
          </a:stretch>
        </p:blipFill>
        <p:spPr>
          <a:xfrm>
            <a:off x="6094955" y="5225373"/>
            <a:ext cx="6096000" cy="406400"/>
          </a:xfrm>
          <a:prstGeom prst="rect">
            <a:avLst/>
          </a:prstGeom>
        </p:spPr>
      </p:pic>
      <p:sp>
        <p:nvSpPr>
          <p:cNvPr id="17" name="TextBox 16"/>
          <p:cNvSpPr txBox="1"/>
          <p:nvPr/>
        </p:nvSpPr>
        <p:spPr>
          <a:xfrm>
            <a:off x="6227180" y="5266400"/>
            <a:ext cx="5383627" cy="306467"/>
          </a:xfrm>
          <a:prstGeom prst="round2DiagRect">
            <a:avLst/>
          </a:prstGeom>
          <a:noFill/>
        </p:spPr>
        <p:txBody>
          <a:bodyPr wrap="square" rtlCol="0" anchor="ctr" anchorCtr="0">
            <a:spAutoFit/>
          </a:bodyPr>
          <a:lstStyle/>
          <a:p>
            <a:r>
              <a:rPr lang="en-CA" sz="1200" b="1" dirty="0">
                <a:solidFill>
                  <a:schemeClr val="bg1"/>
                </a:solidFill>
              </a:rPr>
              <a:t>Action</a:t>
            </a:r>
          </a:p>
        </p:txBody>
      </p:sp>
      <p:sp>
        <p:nvSpPr>
          <p:cNvPr id="19" name="Slide Number Placeholder 3"/>
          <p:cNvSpPr>
            <a:spLocks noGrp="1"/>
          </p:cNvSpPr>
          <p:nvPr>
            <p:ph type="sldNum" sz="quarter" idx="4"/>
          </p:nvPr>
        </p:nvSpPr>
        <p:spPr>
          <a:xfrm>
            <a:off x="2" y="6273802"/>
            <a:ext cx="594732" cy="591479"/>
          </a:xfrm>
          <a:prstGeom prst="rect">
            <a:avLst/>
          </a:prstGeom>
        </p:spPr>
        <p:txBody>
          <a:bodyPr vert="horz" lIns="91440" tIns="45720" rIns="91440" bIns="45720" rtlCol="0" anchor="ctr"/>
          <a:lstStyle>
            <a:lvl1pPr algn="ctr">
              <a:defRPr sz="750" i="0">
                <a:solidFill>
                  <a:schemeClr val="tx1">
                    <a:tint val="75000"/>
                  </a:schemeClr>
                </a:solidFill>
              </a:defRPr>
            </a:lvl1pPr>
          </a:lstStyle>
          <a:p>
            <a:fld id="{7ED523C7-19E8-B540-9857-8D49DD13762D}" type="slidenum">
              <a:rPr lang="en-CA" smtClean="0"/>
              <a:pPr/>
              <a:t>‹N°›</a:t>
            </a:fld>
            <a:endParaRPr lang="en-CA" dirty="0"/>
          </a:p>
        </p:txBody>
      </p:sp>
      <p:pic>
        <p:nvPicPr>
          <p:cNvPr id="20" name="Picture 19"/>
          <p:cNvPicPr>
            <a:picLocks noChangeAspect="1"/>
          </p:cNvPicPr>
          <p:nvPr/>
        </p:nvPicPr>
        <p:blipFill>
          <a:blip r:embed="rId3"/>
          <a:stretch>
            <a:fillRect/>
          </a:stretch>
        </p:blipFill>
        <p:spPr>
          <a:xfrm>
            <a:off x="0" y="-5469"/>
            <a:ext cx="12192000" cy="1371600"/>
          </a:xfrm>
          <a:prstGeom prst="rect">
            <a:avLst/>
          </a:prstGeom>
        </p:spPr>
      </p:pic>
      <p:sp>
        <p:nvSpPr>
          <p:cNvPr id="21" name="Title 1"/>
          <p:cNvSpPr>
            <a:spLocks noGrp="1"/>
          </p:cNvSpPr>
          <p:nvPr>
            <p:ph type="title" hasCustomPrompt="1"/>
          </p:nvPr>
        </p:nvSpPr>
        <p:spPr>
          <a:xfrm>
            <a:off x="478367" y="195256"/>
            <a:ext cx="9568159" cy="1013800"/>
          </a:xfrm>
          <a:prstGeom prst="rect">
            <a:avLst/>
          </a:prstGeom>
        </p:spPr>
        <p:txBody>
          <a:bodyPr anchor="ctr" anchorCtr="0"/>
          <a:lstStyle>
            <a:lvl1pPr>
              <a:defRPr sz="2400" b="1" i="0" baseline="0">
                <a:solidFill>
                  <a:schemeClr val="bg1"/>
                </a:solidFill>
              </a:defRPr>
            </a:lvl1pPr>
          </a:lstStyle>
          <a:p>
            <a:r>
              <a:rPr lang="fr-CA" noProof="0" dirty="0"/>
              <a:t>Cliquez ici pour ajouter un titre</a:t>
            </a:r>
            <a:endParaRPr lang="en-US" dirty="0"/>
          </a:p>
        </p:txBody>
      </p:sp>
      <p:sp>
        <p:nvSpPr>
          <p:cNvPr id="2" name="Footer Placeholder 1"/>
          <p:cNvSpPr>
            <a:spLocks noGrp="1"/>
          </p:cNvSpPr>
          <p:nvPr>
            <p:ph type="ftr" sz="quarter" idx="13"/>
          </p:nvPr>
        </p:nvSpPr>
        <p:spPr>
          <a:xfrm>
            <a:off x="611049" y="6391863"/>
            <a:ext cx="5378420" cy="365125"/>
          </a:xfrm>
        </p:spPr>
        <p:txBody>
          <a:bodyPr/>
          <a:lstStyle/>
          <a:p>
            <a:endParaRPr lang="en-CA"/>
          </a:p>
        </p:txBody>
      </p:sp>
    </p:spTree>
    <p:extLst>
      <p:ext uri="{BB962C8B-B14F-4D97-AF65-F5344CB8AC3E}">
        <p14:creationId xmlns:p14="http://schemas.microsoft.com/office/powerpoint/2010/main" val="168209312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7376" y="2492377"/>
            <a:ext cx="11023433" cy="3775207"/>
          </a:xfrm>
          <a:prstGeom prst="rect">
            <a:avLst/>
          </a:prstGeom>
        </p:spPr>
        <p:txBody>
          <a:bodyPr vert="horz" lIns="91440" tIns="90000" rIns="91440" bIns="90000" rtlCol="0" anchor="t" anchorCtr="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Footer Placeholder 1"/>
          <p:cNvSpPr>
            <a:spLocks noGrp="1"/>
          </p:cNvSpPr>
          <p:nvPr>
            <p:ph type="ftr" sz="quarter" idx="3"/>
          </p:nvPr>
        </p:nvSpPr>
        <p:spPr>
          <a:xfrm>
            <a:off x="622886" y="6391863"/>
            <a:ext cx="7118441" cy="365125"/>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CA"/>
          </a:p>
        </p:txBody>
      </p:sp>
    </p:spTree>
    <p:extLst>
      <p:ext uri="{BB962C8B-B14F-4D97-AF65-F5344CB8AC3E}">
        <p14:creationId xmlns:p14="http://schemas.microsoft.com/office/powerpoint/2010/main" val="311566974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21" r:id="rId27"/>
    <p:sldLayoutId id="2147483722" r:id="rId28"/>
    <p:sldLayoutId id="2147483723" r:id="rId29"/>
    <p:sldLayoutId id="2147483724" r:id="rId30"/>
    <p:sldLayoutId id="2147483725" r:id="rId31"/>
    <p:sldLayoutId id="2147483726" r:id="rId32"/>
    <p:sldLayoutId id="2147483727" r:id="rId33"/>
  </p:sldLayoutIdLst>
  <p:txStyles>
    <p:titleStyle>
      <a:lvl1pPr algn="l" defTabSz="342900" rtl="0" eaLnBrk="1" latinLnBrk="0" hangingPunct="1">
        <a:spcBef>
          <a:spcPct val="0"/>
        </a:spcBef>
        <a:buNone/>
        <a:defRPr sz="2100" b="0" kern="1200" cap="none"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1"/>
        </a:buClr>
        <a:buSzPct val="92000"/>
        <a:buFont typeface="Courier New" charset="0"/>
        <a:buChar char="o"/>
        <a:defRPr sz="180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Arial" charset="0"/>
        <a:buChar char="•"/>
        <a:defRPr sz="1500" i="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tx2"/>
        </a:buClr>
        <a:buSzPct val="92000"/>
        <a:buFont typeface=".AppleSystemUIFont" charset="-120"/>
        <a:buChar char="-"/>
        <a:defRPr sz="1350" i="1"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tx2"/>
        </a:buClr>
        <a:buSzPct val="92000"/>
        <a:buFont typeface="Arial" charset="0"/>
        <a:buChar char="•"/>
        <a:defRPr sz="135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tx2"/>
        </a:buClr>
        <a:buSzPct val="92000"/>
        <a:buFont typeface="Arial" charset="0"/>
        <a:buChar char="•"/>
        <a:defRPr sz="12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0" orient="horz" pos="991">
          <p15:clr>
            <a:srgbClr val="F26B43"/>
          </p15:clr>
        </p15:guide>
        <p15:guide id="11" pos="2880">
          <p15:clr>
            <a:srgbClr val="F26B43"/>
          </p15:clr>
        </p15:guide>
        <p15:guide id="12" pos="278">
          <p15:clr>
            <a:srgbClr val="F26B43"/>
          </p15:clr>
        </p15:guide>
        <p15:guide id="13" pos="5483">
          <p15:clr>
            <a:srgbClr val="F26B43"/>
          </p15:clr>
        </p15:guide>
        <p15:guide id="14" pos="2710">
          <p15:clr>
            <a:srgbClr val="F26B43"/>
          </p15:clr>
        </p15:guide>
        <p15:guide id="15" pos="3050">
          <p15:clr>
            <a:srgbClr val="F26B43"/>
          </p15:clr>
        </p15:guide>
        <p15:guide id="17" orient="horz" pos="395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&#65279;<?xml version="1.0" encoding="utf-8"?><Relationships xmlns="http://schemas.openxmlformats.org/package/2006/relationships"><Relationship Type="http://schemas.openxmlformats.org/officeDocument/2006/relationships/image" Target="../media/image15.png" Id="rId8" /><Relationship Type="http://schemas.openxmlformats.org/officeDocument/2006/relationships/image" Target="../media/image14.png" Id="rId7" /><Relationship Type="http://schemas.openxmlformats.org/officeDocument/2006/relationships/slideLayout" Target="../slideLayouts/slideLayout10.xml" Id="rId6" /><Relationship Type="http://schemas.openxmlformats.org/officeDocument/2006/relationships/image" Target="../media/image16.png" Id="rId9" /></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C458C5F1-A603-7BDD-866F-66C45FEDA0E8}"/>
              </a:ext>
            </a:extLst>
          </p:cNvPr>
          <p:cNvSpPr>
            <a:spLocks noGrp="1"/>
          </p:cNvSpPr>
          <p:nvPr>
            <p:ph type="ctrTitle"/>
          </p:nvPr>
        </p:nvSpPr>
        <p:spPr>
          <a:xfrm>
            <a:off x="486077" y="1912267"/>
            <a:ext cx="4785939" cy="2039131"/>
          </a:xfrm>
        </p:spPr>
        <p:txBody>
          <a:bodyPr/>
          <a:lstStyle/>
          <a:p>
            <a:r>
              <a:rPr lang="fr-CA" dirty="0"/>
              <a:t>Nouvelles obligations </a:t>
            </a:r>
            <a:r>
              <a:rPr lang="fr-CA" sz="3600" dirty="0">
                <a:effectLst/>
                <a:latin typeface="Arial" panose="020B0604020202020204" pitchFamily="34" charset="0"/>
                <a:ea typeface="Calibri" panose="020F0502020204030204" pitchFamily="34" charset="0"/>
              </a:rPr>
              <a:t>de la Loi 25 modifiant la </a:t>
            </a:r>
            <a:r>
              <a:rPr lang="fr-CA" sz="3600" i="1" dirty="0">
                <a:effectLst/>
                <a:latin typeface="Arial" panose="020B0604020202020204" pitchFamily="34" charset="0"/>
                <a:ea typeface="Calibri" panose="020F0502020204030204" pitchFamily="34" charset="0"/>
              </a:rPr>
              <a:t>Loi sur la protection des renseignements personnels dans le secteur privé</a:t>
            </a:r>
            <a:endParaRPr lang="fr-CA" dirty="0"/>
          </a:p>
        </p:txBody>
      </p:sp>
      <p:sp>
        <p:nvSpPr>
          <p:cNvPr id="12" name="Text Placeholder 3">
            <a:extLst>
              <a:ext uri="{FF2B5EF4-FFF2-40B4-BE49-F238E27FC236}">
                <a16:creationId xmlns:a16="http://schemas.microsoft.com/office/drawing/2014/main" id="{BFC0A7B0-0FC1-3E82-AE2E-12E96CE0CA65}"/>
              </a:ext>
            </a:extLst>
          </p:cNvPr>
          <p:cNvSpPr>
            <a:spLocks noGrp="1"/>
          </p:cNvSpPr>
          <p:nvPr>
            <p:ph type="body" sz="quarter" idx="12"/>
          </p:nvPr>
        </p:nvSpPr>
        <p:spPr>
          <a:xfrm>
            <a:off x="486077" y="4945733"/>
            <a:ext cx="4785939" cy="678673"/>
          </a:xfrm>
        </p:spPr>
        <p:txBody>
          <a:bodyPr/>
          <a:lstStyle/>
          <a:p>
            <a:r>
              <a:rPr lang="fr-CA" dirty="0"/>
              <a:t>Me Frédéric Massé, associé</a:t>
            </a:r>
          </a:p>
          <a:p>
            <a:r>
              <a:rPr lang="en-US" dirty="0"/>
              <a:t>Borden Ladner Gervais</a:t>
            </a:r>
          </a:p>
        </p:txBody>
      </p:sp>
      <p:sp>
        <p:nvSpPr>
          <p:cNvPr id="14" name="Text Placeholder 4">
            <a:extLst>
              <a:ext uri="{FF2B5EF4-FFF2-40B4-BE49-F238E27FC236}">
                <a16:creationId xmlns:a16="http://schemas.microsoft.com/office/drawing/2014/main" id="{E110A07E-184B-42AC-463D-BD708CAEAD48}"/>
              </a:ext>
            </a:extLst>
          </p:cNvPr>
          <p:cNvSpPr>
            <a:spLocks noGrp="1"/>
          </p:cNvSpPr>
          <p:nvPr>
            <p:ph type="body" sz="quarter" idx="13"/>
          </p:nvPr>
        </p:nvSpPr>
        <p:spPr>
          <a:xfrm>
            <a:off x="486078" y="6004875"/>
            <a:ext cx="4505877" cy="313693"/>
          </a:xfrm>
        </p:spPr>
        <p:txBody>
          <a:bodyPr/>
          <a:lstStyle/>
          <a:p>
            <a:r>
              <a:rPr lang="en-US" dirty="0"/>
              <a:t>30 mars 2023</a:t>
            </a:r>
          </a:p>
        </p:txBody>
      </p:sp>
      <p:pic>
        <p:nvPicPr>
          <p:cNvPr id="4" name="Espace réservé pour une image  11">
            <a:extLst>
              <a:ext uri="{FF2B5EF4-FFF2-40B4-BE49-F238E27FC236}">
                <a16:creationId xmlns:a16="http://schemas.microsoft.com/office/drawing/2014/main" id="{CD5DCFBE-1FF7-6018-1A5A-7ECC5C5C7CB4}"/>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14714" r="14714"/>
          <a:stretch>
            <a:fillRect/>
          </a:stretch>
        </p:blipFill>
        <p:spPr>
          <a:xfrm>
            <a:off x="7366000" y="0"/>
            <a:ext cx="4824413" cy="5129213"/>
          </a:xfrm>
        </p:spPr>
      </p:pic>
      <p:sp>
        <p:nvSpPr>
          <p:cNvPr id="6" name="Subtitle 2">
            <a:extLst>
              <a:ext uri="{FF2B5EF4-FFF2-40B4-BE49-F238E27FC236}">
                <a16:creationId xmlns:a16="http://schemas.microsoft.com/office/drawing/2014/main" id="{BFBD9E9A-FCEA-ED9C-1D06-9068F8AE0B97}"/>
              </a:ext>
            </a:extLst>
          </p:cNvPr>
          <p:cNvSpPr txBox="1">
            <a:spLocks/>
          </p:cNvSpPr>
          <p:nvPr/>
        </p:nvSpPr>
        <p:spPr>
          <a:xfrm>
            <a:off x="494652" y="222854"/>
            <a:ext cx="4331349" cy="1390155"/>
          </a:xfrm>
          <a:prstGeom prst="rect">
            <a:avLst/>
          </a:prstGeom>
        </p:spPr>
        <p:txBody>
          <a:bodyPr vert="horz" lIns="91440" tIns="90000" rIns="91440" bIns="90000" rtlCol="0" anchor="b" anchorCtr="0">
            <a:noAutofit/>
          </a:bodyPr>
          <a:lstStyle>
            <a:lvl1pPr marL="0" indent="0" algn="l" defTabSz="457200" rtl="0" eaLnBrk="1" latinLnBrk="0" hangingPunct="1">
              <a:lnSpc>
                <a:spcPts val="2000"/>
              </a:lnSpc>
              <a:spcBef>
                <a:spcPct val="20000"/>
              </a:spcBef>
              <a:spcAft>
                <a:spcPts val="0"/>
              </a:spcAft>
              <a:buClr>
                <a:schemeClr val="accent1"/>
              </a:buClr>
              <a:buSzPct val="92000"/>
              <a:buFont typeface="Courier New" charset="0"/>
              <a:buNone/>
              <a:defRPr sz="2000" kern="1200" cap="all" baseline="0">
                <a:solidFill>
                  <a:schemeClr val="bg1"/>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Arial" charset="0"/>
              <a:buNone/>
              <a:defRPr sz="2000" i="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tx2"/>
              </a:buClr>
              <a:buSzPct val="92000"/>
              <a:buFont typeface=".AppleSystemUIFont" charset="-120"/>
              <a:buNone/>
              <a:defRPr sz="1800" i="1"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tx2"/>
              </a:buClr>
              <a:buSzPct val="92000"/>
              <a:buFont typeface="Arial" charset="0"/>
              <a:buNone/>
              <a:defRPr sz="18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tx2"/>
              </a:buClr>
              <a:buSzPct val="92000"/>
              <a:buFont typeface="Arial" charset="0"/>
              <a:buNone/>
              <a:defRPr sz="16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nSpc>
                <a:spcPct val="100000"/>
              </a:lnSpc>
            </a:pPr>
            <a:r>
              <a:rPr lang="fr-CA" sz="2400" b="1" dirty="0"/>
              <a:t>Formation aux membres de L’AQPM</a:t>
            </a:r>
            <a:endParaRPr lang="fr-CA"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6376345"/>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18D4EE9-1A4D-B1F9-CD45-F80A9E6D7859}"/>
              </a:ext>
            </a:extLst>
          </p:cNvPr>
          <p:cNvSpPr>
            <a:spLocks noGrp="1"/>
          </p:cNvSpPr>
          <p:nvPr>
            <p:ph idx="1"/>
          </p:nvPr>
        </p:nvSpPr>
        <p:spPr/>
        <p:txBody>
          <a:bodyPr/>
          <a:lstStyle/>
          <a:p>
            <a:r>
              <a:rPr lang="fr-CA" sz="2000" dirty="0"/>
              <a:t>Devoir des entreprises d’établir et de mettre en œuvre des politiques et pratiques en matière de gouvernance et de protection des renseignements personnels</a:t>
            </a:r>
          </a:p>
          <a:p>
            <a:r>
              <a:rPr lang="fr-CA" sz="2000" dirty="0"/>
              <a:t>Publier des informations détaillées au sujet des politiques et pratiques</a:t>
            </a:r>
          </a:p>
        </p:txBody>
      </p:sp>
      <p:sp>
        <p:nvSpPr>
          <p:cNvPr id="3" name="Titre 2">
            <a:extLst>
              <a:ext uri="{FF2B5EF4-FFF2-40B4-BE49-F238E27FC236}">
                <a16:creationId xmlns:a16="http://schemas.microsoft.com/office/drawing/2014/main" id="{52930AEA-72D3-80E1-A976-730174F33E2E}"/>
              </a:ext>
            </a:extLst>
          </p:cNvPr>
          <p:cNvSpPr>
            <a:spLocks noGrp="1"/>
          </p:cNvSpPr>
          <p:nvPr>
            <p:ph type="title"/>
          </p:nvPr>
        </p:nvSpPr>
        <p:spPr/>
        <p:txBody>
          <a:bodyPr/>
          <a:lstStyle/>
          <a:p>
            <a:r>
              <a:rPr lang="fr-CA" dirty="0"/>
              <a:t>Politiques en matière de gouvernance et de protection des renseignements personnels</a:t>
            </a:r>
            <a:endParaRPr lang="en-CA" dirty="0"/>
          </a:p>
        </p:txBody>
      </p:sp>
    </p:spTree>
    <p:extLst>
      <p:ext uri="{BB962C8B-B14F-4D97-AF65-F5344CB8AC3E}">
        <p14:creationId xmlns:p14="http://schemas.microsoft.com/office/powerpoint/2010/main" val="755161826"/>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C4888E0-9DDA-DCD8-44C9-D8227CDFE7EB}"/>
              </a:ext>
            </a:extLst>
          </p:cNvPr>
          <p:cNvSpPr>
            <a:spLocks noGrp="1"/>
          </p:cNvSpPr>
          <p:nvPr>
            <p:ph idx="1"/>
          </p:nvPr>
        </p:nvSpPr>
        <p:spPr/>
        <p:txBody>
          <a:bodyPr/>
          <a:lstStyle/>
          <a:p>
            <a:r>
              <a:rPr lang="fr-CA" sz="2000" dirty="0"/>
              <a:t>Objectif et champ d’application</a:t>
            </a:r>
          </a:p>
          <a:p>
            <a:r>
              <a:rPr lang="fr-CA" sz="2000" dirty="0"/>
              <a:t>Définition de « renseignement personnel »</a:t>
            </a:r>
          </a:p>
          <a:p>
            <a:r>
              <a:rPr lang="fr-CA" sz="2000" dirty="0"/>
              <a:t>Collecte de renseignements personnels</a:t>
            </a:r>
          </a:p>
          <a:p>
            <a:r>
              <a:rPr lang="fr-CA" sz="2000" dirty="0"/>
              <a:t>Conservation et destruction des renseignements personnels</a:t>
            </a:r>
          </a:p>
          <a:p>
            <a:r>
              <a:rPr lang="fr-CA" sz="2000" dirty="0"/>
              <a:t>Utilisation des renseignements personnels</a:t>
            </a:r>
          </a:p>
          <a:p>
            <a:r>
              <a:rPr lang="fr-CA" sz="2000" dirty="0"/>
              <a:t>Communication des renseignements personnels</a:t>
            </a:r>
          </a:p>
          <a:p>
            <a:r>
              <a:rPr lang="fr-CA" sz="2000" dirty="0"/>
              <a:t>Exactitude, accès et rectification</a:t>
            </a:r>
          </a:p>
          <a:p>
            <a:r>
              <a:rPr lang="fr-CA" sz="2000" dirty="0"/>
              <a:t>Rôles et responsabilités des membres du personnel tout au long du cycle de vie des renseignements personnels</a:t>
            </a:r>
          </a:p>
          <a:p>
            <a:r>
              <a:rPr lang="fr-CA" sz="2000" dirty="0"/>
              <a:t>Plaintes et questions</a:t>
            </a:r>
          </a:p>
          <a:p>
            <a:r>
              <a:rPr lang="fr-CA" sz="2000" dirty="0"/>
              <a:t>Modifications apportées à la Politique</a:t>
            </a:r>
          </a:p>
        </p:txBody>
      </p:sp>
      <p:sp>
        <p:nvSpPr>
          <p:cNvPr id="3" name="Titre 2">
            <a:extLst>
              <a:ext uri="{FF2B5EF4-FFF2-40B4-BE49-F238E27FC236}">
                <a16:creationId xmlns:a16="http://schemas.microsoft.com/office/drawing/2014/main" id="{846B944F-A45F-B7CE-EDB4-0B152F1094B6}"/>
              </a:ext>
            </a:extLst>
          </p:cNvPr>
          <p:cNvSpPr>
            <a:spLocks noGrp="1"/>
          </p:cNvSpPr>
          <p:nvPr>
            <p:ph type="title"/>
          </p:nvPr>
        </p:nvSpPr>
        <p:spPr/>
        <p:txBody>
          <a:bodyPr/>
          <a:lstStyle/>
          <a:p>
            <a:r>
              <a:rPr lang="fr-CA" dirty="0"/>
              <a:t>Politique-cadre de l’AQPM</a:t>
            </a:r>
            <a:endParaRPr lang="en-CA" dirty="0"/>
          </a:p>
        </p:txBody>
      </p:sp>
    </p:spTree>
    <p:extLst>
      <p:ext uri="{BB962C8B-B14F-4D97-AF65-F5344CB8AC3E}">
        <p14:creationId xmlns:p14="http://schemas.microsoft.com/office/powerpoint/2010/main" val="3326615882"/>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1CB0ACE-3E1C-9EBB-7BC1-5B6ED2C089B9}"/>
              </a:ext>
            </a:extLst>
          </p:cNvPr>
          <p:cNvSpPr>
            <a:spLocks noGrp="1"/>
          </p:cNvSpPr>
          <p:nvPr>
            <p:ph idx="1"/>
          </p:nvPr>
        </p:nvSpPr>
        <p:spPr/>
        <p:txBody>
          <a:bodyPr/>
          <a:lstStyle/>
          <a:p>
            <a:r>
              <a:rPr lang="fr-FR" sz="2000" dirty="0">
                <a:solidFill>
                  <a:schemeClr val="accent1"/>
                </a:solidFill>
              </a:rPr>
              <a:t>Obligation de procéder à une EFVP pour tout projet </a:t>
            </a:r>
            <a:r>
              <a:rPr lang="fr-FR" sz="2000" b="1" dirty="0">
                <a:solidFill>
                  <a:schemeClr val="accent1"/>
                </a:solidFill>
              </a:rPr>
              <a:t>d’acquisition</a:t>
            </a:r>
            <a:r>
              <a:rPr lang="fr-FR" sz="2000" dirty="0">
                <a:solidFill>
                  <a:schemeClr val="accent1"/>
                </a:solidFill>
              </a:rPr>
              <a:t>, de </a:t>
            </a:r>
            <a:r>
              <a:rPr lang="fr-FR" sz="2000" b="1" dirty="0">
                <a:solidFill>
                  <a:schemeClr val="accent1"/>
                </a:solidFill>
              </a:rPr>
              <a:t>développement</a:t>
            </a:r>
            <a:r>
              <a:rPr lang="fr-FR" sz="2000" dirty="0">
                <a:solidFill>
                  <a:schemeClr val="accent1"/>
                </a:solidFill>
              </a:rPr>
              <a:t> ou de </a:t>
            </a:r>
            <a:r>
              <a:rPr lang="fr-FR" sz="2000" b="1" dirty="0">
                <a:solidFill>
                  <a:schemeClr val="accent1"/>
                </a:solidFill>
              </a:rPr>
              <a:t>refonte</a:t>
            </a:r>
            <a:r>
              <a:rPr lang="fr-FR" sz="2000" dirty="0">
                <a:solidFill>
                  <a:schemeClr val="accent1"/>
                </a:solidFill>
              </a:rPr>
              <a:t> d’un </a:t>
            </a:r>
            <a:r>
              <a:rPr lang="fr-FR" sz="2000" b="1" dirty="0">
                <a:solidFill>
                  <a:srgbClr val="0099CC"/>
                </a:solidFill>
              </a:rPr>
              <a:t>système d’information ou de prestation électronique de services </a:t>
            </a:r>
            <a:r>
              <a:rPr lang="fr-FR" sz="2000" dirty="0">
                <a:solidFill>
                  <a:schemeClr val="accent1"/>
                </a:solidFill>
              </a:rPr>
              <a:t>impliquant la collecte, l’utilisation, la communication, la conservation ou la destruction de RP</a:t>
            </a:r>
            <a:endParaRPr lang="en-CA" sz="2000" dirty="0">
              <a:solidFill>
                <a:schemeClr val="accent1"/>
              </a:solidFill>
            </a:endParaRPr>
          </a:p>
          <a:p>
            <a:r>
              <a:rPr lang="fr-CA" sz="2000" b="1" dirty="0">
                <a:solidFill>
                  <a:schemeClr val="accent1"/>
                </a:solidFill>
              </a:rPr>
              <a:t>Pas de portée rétroactive </a:t>
            </a:r>
            <a:r>
              <a:rPr lang="fr-CA" sz="2000" dirty="0">
                <a:solidFill>
                  <a:schemeClr val="accent1"/>
                </a:solidFill>
              </a:rPr>
              <a:t>: ne s’applique qu’aux </a:t>
            </a:r>
            <a:r>
              <a:rPr lang="fr-CA" sz="2000" b="1" dirty="0">
                <a:solidFill>
                  <a:srgbClr val="0099CC"/>
                </a:solidFill>
              </a:rPr>
              <a:t>nouveaux projets</a:t>
            </a:r>
            <a:endParaRPr lang="fr-FR" sz="2000" dirty="0">
              <a:solidFill>
                <a:schemeClr val="accent1"/>
              </a:solidFill>
            </a:endParaRPr>
          </a:p>
          <a:p>
            <a:r>
              <a:rPr lang="fr-FR" sz="2000" b="1" dirty="0">
                <a:solidFill>
                  <a:schemeClr val="accent1"/>
                </a:solidFill>
              </a:rPr>
              <a:t>Intensité de l’obligation </a:t>
            </a:r>
            <a:r>
              <a:rPr lang="fr-FR" sz="2000" dirty="0">
                <a:solidFill>
                  <a:schemeClr val="accent1"/>
                </a:solidFill>
              </a:rPr>
              <a:t>: doit être « </a:t>
            </a:r>
            <a:r>
              <a:rPr lang="fr-FR" sz="2000" b="1" dirty="0">
                <a:solidFill>
                  <a:schemeClr val="accent1"/>
                </a:solidFill>
              </a:rPr>
              <a:t>proportionnée</a:t>
            </a:r>
            <a:r>
              <a:rPr lang="fr-FR" sz="2000" dirty="0">
                <a:solidFill>
                  <a:schemeClr val="accent1"/>
                </a:solidFill>
              </a:rPr>
              <a:t> à la sensibilité des renseignements concernés, à la finalité de leur utilisation, à leur quantité, à leur répartition et à leur support »</a:t>
            </a:r>
          </a:p>
          <a:p>
            <a:r>
              <a:rPr lang="fr-FR" sz="2000" dirty="0">
                <a:solidFill>
                  <a:schemeClr val="accent1"/>
                </a:solidFill>
              </a:rPr>
              <a:t>Obligation de procéder à une EFVP </a:t>
            </a:r>
            <a:r>
              <a:rPr lang="fr-CA" sz="2000" dirty="0">
                <a:solidFill>
                  <a:schemeClr val="accent1"/>
                </a:solidFill>
              </a:rPr>
              <a:t>avant de </a:t>
            </a:r>
            <a:r>
              <a:rPr lang="fr-CA" sz="2000" b="1" dirty="0">
                <a:solidFill>
                  <a:srgbClr val="0099CC"/>
                </a:solidFill>
              </a:rPr>
              <a:t>communiquer</a:t>
            </a:r>
            <a:r>
              <a:rPr lang="fr-CA" sz="2000" dirty="0">
                <a:solidFill>
                  <a:schemeClr val="accent1"/>
                </a:solidFill>
              </a:rPr>
              <a:t> </a:t>
            </a:r>
            <a:r>
              <a:rPr lang="fr-CA" sz="2000" b="1" dirty="0">
                <a:solidFill>
                  <a:srgbClr val="0099CC"/>
                </a:solidFill>
              </a:rPr>
              <a:t>à l’extérieur du Québec </a:t>
            </a:r>
            <a:r>
              <a:rPr lang="fr-CA" sz="2000" dirty="0">
                <a:solidFill>
                  <a:schemeClr val="accent1"/>
                </a:solidFill>
              </a:rPr>
              <a:t>un RP ou avant de </a:t>
            </a:r>
            <a:r>
              <a:rPr lang="fr-CA" sz="2000" b="1" dirty="0">
                <a:solidFill>
                  <a:srgbClr val="0099CC"/>
                </a:solidFill>
              </a:rPr>
              <a:t>confier à un tiers situé à l’extérieur du Québec </a:t>
            </a:r>
            <a:r>
              <a:rPr lang="fr-CA" sz="2000" dirty="0">
                <a:solidFill>
                  <a:schemeClr val="accent1"/>
                </a:solidFill>
              </a:rPr>
              <a:t>la tâche de recueillir, d’utiliser, de communiquer ou de conserver pour son compte un RP</a:t>
            </a:r>
          </a:p>
          <a:p>
            <a:r>
              <a:rPr lang="fr-FR" sz="2000" dirty="0">
                <a:solidFill>
                  <a:schemeClr val="accent1"/>
                </a:solidFill>
              </a:rPr>
              <a:t>Obligation de procéder à une EFVP </a:t>
            </a:r>
            <a:r>
              <a:rPr lang="fr-CA" sz="2000" dirty="0">
                <a:solidFill>
                  <a:schemeClr val="accent1"/>
                </a:solidFill>
              </a:rPr>
              <a:t>avant de </a:t>
            </a:r>
            <a:r>
              <a:rPr lang="fr-CA" sz="2000" b="1" dirty="0">
                <a:solidFill>
                  <a:schemeClr val="accent1"/>
                </a:solidFill>
              </a:rPr>
              <a:t>communiquer sans consentement</a:t>
            </a:r>
            <a:r>
              <a:rPr lang="fr-CA" sz="2000" dirty="0">
                <a:solidFill>
                  <a:schemeClr val="accent1"/>
                </a:solidFill>
              </a:rPr>
              <a:t> des RP à une personne ou un organisme qui souhaite les utiliser à </a:t>
            </a:r>
            <a:r>
              <a:rPr lang="fr-CA" sz="2000" b="1" dirty="0">
                <a:solidFill>
                  <a:srgbClr val="0099CC"/>
                </a:solidFill>
              </a:rPr>
              <a:t>des fins d’étude, de recherche ou de production de statistiques</a:t>
            </a:r>
            <a:endParaRPr lang="en-CA" sz="2000" dirty="0">
              <a:solidFill>
                <a:schemeClr val="accent1"/>
              </a:solidFill>
            </a:endParaRPr>
          </a:p>
          <a:p>
            <a:endParaRPr lang="en-CA" dirty="0"/>
          </a:p>
        </p:txBody>
      </p:sp>
      <p:sp>
        <p:nvSpPr>
          <p:cNvPr id="3" name="Titre 2">
            <a:extLst>
              <a:ext uri="{FF2B5EF4-FFF2-40B4-BE49-F238E27FC236}">
                <a16:creationId xmlns:a16="http://schemas.microsoft.com/office/drawing/2014/main" id="{5D2A4E7D-FD15-EF75-8E09-72768EE1297A}"/>
              </a:ext>
            </a:extLst>
          </p:cNvPr>
          <p:cNvSpPr>
            <a:spLocks noGrp="1"/>
          </p:cNvSpPr>
          <p:nvPr>
            <p:ph type="title"/>
          </p:nvPr>
        </p:nvSpPr>
        <p:spPr/>
        <p:txBody>
          <a:bodyPr/>
          <a:lstStyle/>
          <a:p>
            <a:r>
              <a:rPr lang="fr-CA" sz="2400" dirty="0"/>
              <a:t>Évaluation des facteurs relatifs à la vie privée</a:t>
            </a:r>
            <a:endParaRPr lang="en-CA" dirty="0"/>
          </a:p>
        </p:txBody>
      </p:sp>
    </p:spTree>
    <p:extLst>
      <p:ext uri="{BB962C8B-B14F-4D97-AF65-F5344CB8AC3E}">
        <p14:creationId xmlns:p14="http://schemas.microsoft.com/office/powerpoint/2010/main" val="2995589499"/>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94FBE29-0A71-1B14-C1C8-7BBA3D7D97E7}"/>
              </a:ext>
            </a:extLst>
          </p:cNvPr>
          <p:cNvSpPr>
            <a:spLocks noGrp="1"/>
          </p:cNvSpPr>
          <p:nvPr>
            <p:ph idx="1"/>
          </p:nvPr>
        </p:nvSpPr>
        <p:spPr/>
        <p:txBody>
          <a:bodyPr/>
          <a:lstStyle/>
          <a:p>
            <a:pPr lvl="0"/>
            <a:r>
              <a:rPr lang="fr-CA" sz="2000" b="1" noProof="0" dirty="0">
                <a:solidFill>
                  <a:schemeClr val="accent1"/>
                </a:solidFill>
              </a:rPr>
              <a:t>Lors de la collecte </a:t>
            </a:r>
          </a:p>
          <a:p>
            <a:pPr lvl="0"/>
            <a:r>
              <a:rPr lang="fr-CA" sz="2000" b="1" noProof="0" dirty="0">
                <a:solidFill>
                  <a:schemeClr val="accent1"/>
                </a:solidFill>
              </a:rPr>
              <a:t>Sur demande</a:t>
            </a:r>
          </a:p>
          <a:p>
            <a:r>
              <a:rPr lang="fr-CA" sz="2000" dirty="0">
                <a:solidFill>
                  <a:schemeClr val="accent1"/>
                </a:solidFill>
              </a:rPr>
              <a:t>Obligation de fournir de l’information en </a:t>
            </a:r>
            <a:r>
              <a:rPr lang="fr-CA" sz="2000" b="1" dirty="0">
                <a:solidFill>
                  <a:srgbClr val="0099CC"/>
                </a:solidFill>
              </a:rPr>
              <a:t>« termes simples et clairs »</a:t>
            </a:r>
          </a:p>
        </p:txBody>
      </p:sp>
      <p:sp>
        <p:nvSpPr>
          <p:cNvPr id="3" name="Titre 2">
            <a:extLst>
              <a:ext uri="{FF2B5EF4-FFF2-40B4-BE49-F238E27FC236}">
                <a16:creationId xmlns:a16="http://schemas.microsoft.com/office/drawing/2014/main" id="{8E1356B8-B3DA-CB6D-813C-FAC144293482}"/>
              </a:ext>
            </a:extLst>
          </p:cNvPr>
          <p:cNvSpPr>
            <a:spLocks noGrp="1"/>
          </p:cNvSpPr>
          <p:nvPr>
            <p:ph type="title"/>
          </p:nvPr>
        </p:nvSpPr>
        <p:spPr/>
        <p:txBody>
          <a:bodyPr/>
          <a:lstStyle/>
          <a:p>
            <a:r>
              <a:rPr lang="fr-CA" dirty="0"/>
              <a:t>Information à communiquer lors d’une collecte de RP</a:t>
            </a:r>
            <a:endParaRPr lang="en-CA" dirty="0"/>
          </a:p>
        </p:txBody>
      </p:sp>
    </p:spTree>
    <p:extLst>
      <p:ext uri="{BB962C8B-B14F-4D97-AF65-F5344CB8AC3E}">
        <p14:creationId xmlns:p14="http://schemas.microsoft.com/office/powerpoint/2010/main" val="2549158240"/>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D64D9F6-F310-69DF-18F7-F7C7DAFA0163}"/>
              </a:ext>
            </a:extLst>
          </p:cNvPr>
          <p:cNvSpPr>
            <a:spLocks noGrp="1"/>
          </p:cNvSpPr>
          <p:nvPr>
            <p:ph sz="half" idx="1"/>
          </p:nvPr>
        </p:nvSpPr>
        <p:spPr>
          <a:xfrm>
            <a:off x="594733" y="2345420"/>
            <a:ext cx="5501267" cy="3928381"/>
          </a:xfrm>
        </p:spPr>
        <p:txBody>
          <a:bodyPr anchor="t">
            <a:normAutofit/>
          </a:bodyPr>
          <a:lstStyle/>
          <a:p>
            <a:r>
              <a:rPr lang="fr-CA" noProof="0"/>
              <a:t>Obligation d’informer les employés si collecte de RP au moyen d’une </a:t>
            </a:r>
            <a:r>
              <a:rPr lang="fr-CA" b="1" noProof="0"/>
              <a:t>technologie</a:t>
            </a:r>
            <a:r>
              <a:rPr lang="fr-CA" noProof="0"/>
              <a:t> ayant des fonctions </a:t>
            </a:r>
            <a:r>
              <a:rPr lang="fr-CA" b="1" noProof="0"/>
              <a:t>d’identification, de localisation ou de profilage </a:t>
            </a:r>
          </a:p>
          <a:p>
            <a:pPr marL="0" indent="0">
              <a:buNone/>
            </a:pPr>
            <a:r>
              <a:rPr lang="fr-CA" b="1"/>
              <a:t>+</a:t>
            </a:r>
          </a:p>
          <a:p>
            <a:r>
              <a:rPr lang="fr-CA"/>
              <a:t>Obligation d’informer l’employé des </a:t>
            </a:r>
            <a:r>
              <a:rPr lang="fr-CA" b="1"/>
              <a:t>moyens offerts pour activer</a:t>
            </a:r>
            <a:r>
              <a:rPr lang="fr-CA"/>
              <a:t> </a:t>
            </a:r>
            <a:r>
              <a:rPr lang="fr-CA" b="1"/>
              <a:t>ces fonctions </a:t>
            </a:r>
            <a:r>
              <a:rPr lang="fr-CA"/>
              <a:t>(i.e. désactivation par défaut = </a:t>
            </a:r>
            <a:r>
              <a:rPr lang="fr-CA" b="1"/>
              <a:t>opt-in</a:t>
            </a:r>
            <a:r>
              <a:rPr lang="fr-CA"/>
              <a:t>)</a:t>
            </a:r>
          </a:p>
          <a:p>
            <a:endParaRPr lang="en-CA" dirty="0"/>
          </a:p>
        </p:txBody>
      </p:sp>
      <p:pic>
        <p:nvPicPr>
          <p:cNvPr id="4" name="Image 3">
            <a:extLst>
              <a:ext uri="{FF2B5EF4-FFF2-40B4-BE49-F238E27FC236}">
                <a16:creationId xmlns:a16="http://schemas.microsoft.com/office/drawing/2014/main" id="{394C933E-2304-A3FE-A161-10CE2ECF50EF}"/>
              </a:ext>
            </a:extLst>
          </p:cNvPr>
          <p:cNvPicPr>
            <a:picLocks noChangeAspect="1"/>
          </p:cNvPicPr>
          <p:nvPr/>
        </p:nvPicPr>
        <p:blipFill rotWithShape="1">
          <a:blip r:embed="rId2"/>
          <a:srcRect l="1450" r="2583" b="2"/>
          <a:stretch/>
        </p:blipFill>
        <p:spPr>
          <a:xfrm>
            <a:off x="6456365" y="2441360"/>
            <a:ext cx="5149320" cy="3669157"/>
          </a:xfrm>
          <a:prstGeom prst="round2DiagRect">
            <a:avLst/>
          </a:prstGeom>
          <a:noFill/>
        </p:spPr>
      </p:pic>
      <p:sp>
        <p:nvSpPr>
          <p:cNvPr id="3" name="Titre 2">
            <a:extLst>
              <a:ext uri="{FF2B5EF4-FFF2-40B4-BE49-F238E27FC236}">
                <a16:creationId xmlns:a16="http://schemas.microsoft.com/office/drawing/2014/main" id="{9A09EF0D-FB64-69A7-F126-D6E3616579AA}"/>
              </a:ext>
            </a:extLst>
          </p:cNvPr>
          <p:cNvSpPr>
            <a:spLocks noGrp="1"/>
          </p:cNvSpPr>
          <p:nvPr>
            <p:ph type="title"/>
          </p:nvPr>
        </p:nvSpPr>
        <p:spPr>
          <a:xfrm>
            <a:off x="478367" y="195256"/>
            <a:ext cx="9568159" cy="1013800"/>
          </a:xfrm>
        </p:spPr>
        <p:txBody>
          <a:bodyPr anchor="ctr">
            <a:normAutofit/>
          </a:bodyPr>
          <a:lstStyle/>
          <a:p>
            <a:r>
              <a:rPr lang="fr-CA" dirty="0"/>
              <a:t>Collecte au moyen de nouvelles technologies</a:t>
            </a:r>
            <a:endParaRPr lang="en-CA" dirty="0"/>
          </a:p>
        </p:txBody>
      </p:sp>
    </p:spTree>
    <p:extLst>
      <p:ext uri="{BB962C8B-B14F-4D97-AF65-F5344CB8AC3E}">
        <p14:creationId xmlns:p14="http://schemas.microsoft.com/office/powerpoint/2010/main" val="1680307359"/>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23EA75B-271C-2ABF-3AAA-F95A2C1A2DBF}"/>
              </a:ext>
            </a:extLst>
          </p:cNvPr>
          <p:cNvSpPr>
            <a:spLocks noGrp="1"/>
          </p:cNvSpPr>
          <p:nvPr>
            <p:ph idx="1"/>
          </p:nvPr>
        </p:nvSpPr>
        <p:spPr/>
        <p:txBody>
          <a:bodyPr/>
          <a:lstStyle/>
          <a:p>
            <a:r>
              <a:rPr lang="fr-CA" sz="1800" b="1" u="sng" noProof="0" dirty="0">
                <a:solidFill>
                  <a:schemeClr val="accent1"/>
                </a:solidFill>
              </a:rPr>
              <a:t>Utilisations</a:t>
            </a:r>
            <a:r>
              <a:rPr lang="fr-CA" sz="1800" b="1" noProof="0" dirty="0">
                <a:solidFill>
                  <a:schemeClr val="accent1"/>
                </a:solidFill>
              </a:rPr>
              <a:t> sans consentement</a:t>
            </a:r>
            <a:endParaRPr lang="fr-CA" sz="1800" noProof="0" dirty="0">
              <a:solidFill>
                <a:schemeClr val="accent1"/>
              </a:solidFill>
            </a:endParaRPr>
          </a:p>
          <a:p>
            <a:pPr lvl="1"/>
            <a:r>
              <a:rPr lang="fr-CA" sz="1800" b="1" noProof="0" dirty="0">
                <a:solidFill>
                  <a:srgbClr val="0099CC"/>
                </a:solidFill>
              </a:rPr>
              <a:t>Fins d’affaires légitimes </a:t>
            </a:r>
          </a:p>
          <a:p>
            <a:pPr lvl="1"/>
            <a:r>
              <a:rPr lang="fr-CA" sz="1800" b="1" noProof="0" dirty="0">
                <a:solidFill>
                  <a:srgbClr val="0099CC"/>
                </a:solidFill>
              </a:rPr>
              <a:t>Intérêt de l’individu </a:t>
            </a:r>
          </a:p>
          <a:p>
            <a:pPr lvl="1"/>
            <a:r>
              <a:rPr lang="fr-CA" sz="1800" b="1" noProof="0" dirty="0">
                <a:solidFill>
                  <a:srgbClr val="0099CC"/>
                </a:solidFill>
              </a:rPr>
              <a:t>Fins compatibles</a:t>
            </a:r>
            <a:endParaRPr lang="fr-CA" sz="1800" dirty="0">
              <a:solidFill>
                <a:schemeClr val="accent1"/>
              </a:solidFill>
            </a:endParaRPr>
          </a:p>
          <a:p>
            <a:pPr lvl="1"/>
            <a:r>
              <a:rPr lang="fr-CA" sz="1800" b="1" noProof="0" dirty="0">
                <a:solidFill>
                  <a:srgbClr val="0099CC"/>
                </a:solidFill>
              </a:rPr>
              <a:t>Étude, recherche, analyse de données</a:t>
            </a:r>
            <a:endParaRPr lang="fr-CA" sz="1800" u="sng" dirty="0">
              <a:solidFill>
                <a:schemeClr val="accent1"/>
              </a:solidFill>
            </a:endParaRPr>
          </a:p>
          <a:p>
            <a:r>
              <a:rPr lang="fr-CA" sz="1800" b="1" u="sng" noProof="0" dirty="0">
                <a:solidFill>
                  <a:schemeClr val="accent1"/>
                </a:solidFill>
              </a:rPr>
              <a:t>Communications</a:t>
            </a:r>
            <a:r>
              <a:rPr lang="fr-CA" sz="1800" b="1" noProof="0" dirty="0">
                <a:solidFill>
                  <a:schemeClr val="accent1"/>
                </a:solidFill>
              </a:rPr>
              <a:t> sans consentement</a:t>
            </a:r>
          </a:p>
        </p:txBody>
      </p:sp>
      <p:sp>
        <p:nvSpPr>
          <p:cNvPr id="3" name="Titre 2">
            <a:extLst>
              <a:ext uri="{FF2B5EF4-FFF2-40B4-BE49-F238E27FC236}">
                <a16:creationId xmlns:a16="http://schemas.microsoft.com/office/drawing/2014/main" id="{67AF38FB-035D-FFEA-304A-B2F7D56E3530}"/>
              </a:ext>
            </a:extLst>
          </p:cNvPr>
          <p:cNvSpPr>
            <a:spLocks noGrp="1"/>
          </p:cNvSpPr>
          <p:nvPr>
            <p:ph type="title"/>
          </p:nvPr>
        </p:nvSpPr>
        <p:spPr/>
        <p:txBody>
          <a:bodyPr/>
          <a:lstStyle/>
          <a:p>
            <a:r>
              <a:rPr lang="fr-CA" dirty="0"/>
              <a:t>Exceptions à l’exigence du consentement</a:t>
            </a:r>
            <a:endParaRPr lang="en-CA" dirty="0"/>
          </a:p>
        </p:txBody>
      </p:sp>
    </p:spTree>
    <p:extLst>
      <p:ext uri="{BB962C8B-B14F-4D97-AF65-F5344CB8AC3E}">
        <p14:creationId xmlns:p14="http://schemas.microsoft.com/office/powerpoint/2010/main" val="3580575976"/>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1A8B0A3-986B-1EA5-B5A0-31750E024F11}"/>
              </a:ext>
            </a:extLst>
          </p:cNvPr>
          <p:cNvSpPr>
            <a:spLocks noGrp="1"/>
          </p:cNvSpPr>
          <p:nvPr>
            <p:ph idx="1"/>
          </p:nvPr>
        </p:nvSpPr>
        <p:spPr/>
        <p:txBody>
          <a:bodyPr/>
          <a:lstStyle/>
          <a:p>
            <a:pPr marL="457200" indent="-457200">
              <a:buFont typeface="+mj-lt"/>
              <a:buAutoNum type="arabicPeriod"/>
            </a:pPr>
            <a:r>
              <a:rPr lang="en-CA" sz="2000" b="1" dirty="0">
                <a:solidFill>
                  <a:schemeClr val="accent1"/>
                </a:solidFill>
              </a:rPr>
              <a:t>Droit à </a:t>
            </a:r>
            <a:r>
              <a:rPr lang="en-CA" sz="2000" b="1" dirty="0" err="1">
                <a:solidFill>
                  <a:schemeClr val="accent1"/>
                </a:solidFill>
              </a:rPr>
              <a:t>l’oubli</a:t>
            </a:r>
            <a:r>
              <a:rPr lang="en-CA" sz="2000" b="1" dirty="0">
                <a:solidFill>
                  <a:schemeClr val="accent1"/>
                </a:solidFill>
              </a:rPr>
              <a:t>  </a:t>
            </a:r>
          </a:p>
          <a:p>
            <a:r>
              <a:rPr lang="en-CA" sz="2000" dirty="0">
                <a:solidFill>
                  <a:schemeClr val="accent1"/>
                </a:solidFill>
              </a:rPr>
              <a:t>Droit de faire </a:t>
            </a:r>
            <a:r>
              <a:rPr lang="en-CA" sz="2000" b="1" dirty="0">
                <a:solidFill>
                  <a:srgbClr val="002060"/>
                </a:solidFill>
              </a:rPr>
              <a:t>cesser la diffusion</a:t>
            </a:r>
            <a:r>
              <a:rPr lang="en-CA" sz="2000" dirty="0">
                <a:solidFill>
                  <a:srgbClr val="002060"/>
                </a:solidFill>
              </a:rPr>
              <a:t> </a:t>
            </a:r>
            <a:r>
              <a:rPr lang="fr-FR" sz="2000" dirty="0">
                <a:solidFill>
                  <a:srgbClr val="002060"/>
                </a:solidFill>
              </a:rPr>
              <a:t>de RP ou de faire </a:t>
            </a:r>
            <a:r>
              <a:rPr lang="en-CA" sz="2000" b="1" dirty="0" err="1">
                <a:solidFill>
                  <a:srgbClr val="002060"/>
                </a:solidFill>
              </a:rPr>
              <a:t>désindexer</a:t>
            </a:r>
            <a:r>
              <a:rPr lang="en-CA" sz="2000" b="1" dirty="0">
                <a:solidFill>
                  <a:srgbClr val="002060"/>
                </a:solidFill>
              </a:rPr>
              <a:t> les </a:t>
            </a:r>
            <a:r>
              <a:rPr lang="en-CA" sz="2000" b="1" dirty="0" err="1">
                <a:solidFill>
                  <a:srgbClr val="002060"/>
                </a:solidFill>
              </a:rPr>
              <a:t>hyperliens</a:t>
            </a:r>
            <a:r>
              <a:rPr lang="en-CA" sz="2000" dirty="0">
                <a:solidFill>
                  <a:srgbClr val="002060"/>
                </a:solidFill>
              </a:rPr>
              <a:t> </a:t>
            </a:r>
            <a:r>
              <a:rPr lang="fr-FR" sz="2000" dirty="0">
                <a:solidFill>
                  <a:srgbClr val="002060"/>
                </a:solidFill>
              </a:rPr>
              <a:t>rattachés au nom d’un individu</a:t>
            </a:r>
            <a:endParaRPr lang="fr-FR" sz="2000" b="1" dirty="0">
              <a:solidFill>
                <a:srgbClr val="002060"/>
              </a:solidFill>
            </a:endParaRPr>
          </a:p>
          <a:p>
            <a:pPr marL="342900" indent="-342900">
              <a:buFont typeface="+mj-lt"/>
              <a:buAutoNum type="arabicPeriod" startAt="2"/>
            </a:pPr>
            <a:r>
              <a:rPr lang="fr-FR" sz="2000" b="1" dirty="0">
                <a:solidFill>
                  <a:schemeClr val="accent1"/>
                </a:solidFill>
              </a:rPr>
              <a:t>Droits relatifs à la prise de décision automatisée</a:t>
            </a:r>
            <a:endParaRPr lang="en-CA" sz="2000" b="1" dirty="0">
              <a:solidFill>
                <a:schemeClr val="accent1"/>
              </a:solidFill>
            </a:endParaRPr>
          </a:p>
          <a:p>
            <a:r>
              <a:rPr lang="fr-FR" sz="2000" dirty="0">
                <a:solidFill>
                  <a:schemeClr val="accent1"/>
                </a:solidFill>
              </a:rPr>
              <a:t>Droit d’être informé de l’utilisation de renseignements personnels pour prendre une </a:t>
            </a:r>
            <a:r>
              <a:rPr lang="fr-FR" sz="2000" b="1" dirty="0">
                <a:solidFill>
                  <a:schemeClr val="accent1"/>
                </a:solidFill>
              </a:rPr>
              <a:t>décision fondée </a:t>
            </a:r>
            <a:r>
              <a:rPr lang="fr-FR" sz="2000" b="1" u="sng" dirty="0">
                <a:solidFill>
                  <a:schemeClr val="accent1"/>
                </a:solidFill>
              </a:rPr>
              <a:t>exclusivement</a:t>
            </a:r>
            <a:r>
              <a:rPr lang="fr-FR" sz="2000" b="1" dirty="0">
                <a:solidFill>
                  <a:schemeClr val="accent1"/>
                </a:solidFill>
              </a:rPr>
              <a:t> sur un traitement automatisé</a:t>
            </a:r>
            <a:r>
              <a:rPr lang="fr-FR" sz="2000" dirty="0">
                <a:solidFill>
                  <a:schemeClr val="accent1"/>
                </a:solidFill>
              </a:rPr>
              <a:t>, au plus tard au moment où l’individu est informé de la décision</a:t>
            </a:r>
          </a:p>
          <a:p>
            <a:r>
              <a:rPr lang="fr-FR" sz="2000" dirty="0">
                <a:solidFill>
                  <a:schemeClr val="accent1"/>
                </a:solidFill>
              </a:rPr>
              <a:t>Droit de</a:t>
            </a:r>
            <a:r>
              <a:rPr lang="fr-FR" sz="2000" b="1" dirty="0">
                <a:solidFill>
                  <a:schemeClr val="accent1"/>
                </a:solidFill>
              </a:rPr>
              <a:t> présenter des observations à une personne désignée </a:t>
            </a:r>
            <a:r>
              <a:rPr lang="fr-FR" sz="2000" dirty="0">
                <a:solidFill>
                  <a:schemeClr val="accent1"/>
                </a:solidFill>
              </a:rPr>
              <a:t>au sein de l’entreprise </a:t>
            </a:r>
            <a:r>
              <a:rPr lang="fr-FR" sz="2000" u="sng" dirty="0">
                <a:solidFill>
                  <a:schemeClr val="accent1"/>
                </a:solidFill>
              </a:rPr>
              <a:t>qui est en mesure de réviser la décision</a:t>
            </a:r>
            <a:r>
              <a:rPr lang="fr-FR" sz="2000" dirty="0">
                <a:solidFill>
                  <a:schemeClr val="accent1"/>
                </a:solidFill>
              </a:rPr>
              <a:t> (</a:t>
            </a:r>
            <a:r>
              <a:rPr lang="fr-FR" sz="2000" dirty="0">
                <a:solidFill>
                  <a:srgbClr val="FF0000"/>
                </a:solidFill>
              </a:rPr>
              <a:t>≠ un droit d’obtenir une révision</a:t>
            </a:r>
            <a:r>
              <a:rPr lang="fr-FR" sz="2000" dirty="0">
                <a:solidFill>
                  <a:schemeClr val="accent1"/>
                </a:solidFill>
              </a:rPr>
              <a:t>)</a:t>
            </a:r>
          </a:p>
          <a:p>
            <a:pPr marL="457200" indent="-457200">
              <a:buFont typeface="+mj-lt"/>
              <a:buAutoNum type="arabicPeriod" startAt="3"/>
            </a:pPr>
            <a:r>
              <a:rPr lang="fr-FR" sz="2000" b="1" dirty="0">
                <a:solidFill>
                  <a:schemeClr val="accent1"/>
                </a:solidFill>
              </a:rPr>
              <a:t>Droit à la portabilité des données </a:t>
            </a:r>
            <a:endParaRPr lang="en-CA" sz="2000" b="1" dirty="0">
              <a:solidFill>
                <a:schemeClr val="accent1"/>
              </a:solidFill>
            </a:endParaRPr>
          </a:p>
          <a:p>
            <a:r>
              <a:rPr lang="fr-FR" sz="2000" dirty="0">
                <a:solidFill>
                  <a:schemeClr val="accent1"/>
                </a:solidFill>
              </a:rPr>
              <a:t>Droit de recevoir (et de faire transmettre à une personne ou un organisme) des renseignements personnels informatisés, recueillis auprès de l’individu, dans un </a:t>
            </a:r>
            <a:r>
              <a:rPr lang="fr-FR" sz="2000" dirty="0">
                <a:solidFill>
                  <a:srgbClr val="FF0000"/>
                </a:solidFill>
              </a:rPr>
              <a:t>« format technologique structuré et couramment utilisé »</a:t>
            </a:r>
          </a:p>
          <a:p>
            <a:pPr marL="0" indent="0">
              <a:buNone/>
            </a:pPr>
            <a:endParaRPr lang="fr-FR" sz="2000" dirty="0">
              <a:solidFill>
                <a:schemeClr val="accent1"/>
              </a:solidFill>
            </a:endParaRPr>
          </a:p>
          <a:p>
            <a:endParaRPr lang="fr-FR" sz="2000" dirty="0">
              <a:solidFill>
                <a:schemeClr val="accent1"/>
              </a:solidFill>
            </a:endParaRPr>
          </a:p>
          <a:p>
            <a:pPr marL="243000" lvl="1" indent="0">
              <a:buNone/>
            </a:pPr>
            <a:endParaRPr lang="fr-FR" sz="1800" b="1" dirty="0">
              <a:solidFill>
                <a:schemeClr val="accent1"/>
              </a:solidFill>
            </a:endParaRPr>
          </a:p>
        </p:txBody>
      </p:sp>
      <p:sp>
        <p:nvSpPr>
          <p:cNvPr id="3" name="Titre 2">
            <a:extLst>
              <a:ext uri="{FF2B5EF4-FFF2-40B4-BE49-F238E27FC236}">
                <a16:creationId xmlns:a16="http://schemas.microsoft.com/office/drawing/2014/main" id="{98126528-458D-38BA-B40D-347CC864B872}"/>
              </a:ext>
            </a:extLst>
          </p:cNvPr>
          <p:cNvSpPr>
            <a:spLocks noGrp="1"/>
          </p:cNvSpPr>
          <p:nvPr>
            <p:ph type="title"/>
          </p:nvPr>
        </p:nvSpPr>
        <p:spPr/>
        <p:txBody>
          <a:bodyPr/>
          <a:lstStyle/>
          <a:p>
            <a:r>
              <a:rPr lang="fr-CA" dirty="0"/>
              <a:t>Nouveaux droits individuels</a:t>
            </a:r>
            <a:endParaRPr lang="en-CA" dirty="0"/>
          </a:p>
        </p:txBody>
      </p:sp>
    </p:spTree>
    <p:extLst>
      <p:ext uri="{BB962C8B-B14F-4D97-AF65-F5344CB8AC3E}">
        <p14:creationId xmlns:p14="http://schemas.microsoft.com/office/powerpoint/2010/main" val="1608297648"/>
      </p:ext>
    </p:extLst>
  </p:cSld>
  <p:clrMapOvr>
    <a:masterClrMapping/>
  </p:clrMapOvr>
</p:sld>
</file>

<file path=ppt/slides/slide1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814593"/>
      </p:ext>
    </p:extLst>
  </p:cSld>
  <p:clrMapOvr>
    <a:masterClrMapping/>
  </p:clrMapOvr>
</p:sld>
</file>

<file path=ppt/slides/slide1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5D6C0D-6BB1-2C9D-AA83-4A68B519B4A7}"/>
              </a:ext>
            </a:extLst>
          </p:cNvPr>
          <p:cNvSpPr>
            <a:spLocks noGrp="1"/>
          </p:cNvSpPr>
          <p:nvPr>
            <p:ph type="body" sz="quarter" idx="12"/>
          </p:nvPr>
        </p:nvSpPr>
        <p:spPr/>
        <p:txBody>
          <a:bodyPr/>
          <a:lstStyle/>
          <a:p>
            <a:r>
              <a:rPr lang="fr-CA" dirty="0"/>
              <a:t>Me Frédéric Massé</a:t>
            </a:r>
            <a:endParaRPr lang="en-CA" dirty="0"/>
          </a:p>
        </p:txBody>
      </p:sp>
      <p:sp>
        <p:nvSpPr>
          <p:cNvPr id="3" name="Espace réservé du texte 2">
            <a:extLst>
              <a:ext uri="{FF2B5EF4-FFF2-40B4-BE49-F238E27FC236}">
                <a16:creationId xmlns:a16="http://schemas.microsoft.com/office/drawing/2014/main" id="{15297F8B-0D55-62C0-8BAD-F3DB99890243}"/>
              </a:ext>
            </a:extLst>
          </p:cNvPr>
          <p:cNvSpPr>
            <a:spLocks noGrp="1"/>
          </p:cNvSpPr>
          <p:nvPr>
            <p:ph type="body" sz="quarter" idx="13"/>
          </p:nvPr>
        </p:nvSpPr>
        <p:spPr/>
        <p:txBody>
          <a:bodyPr/>
          <a:lstStyle/>
          <a:p>
            <a:r>
              <a:rPr lang="fr-CA" dirty="0"/>
              <a:t>Associé</a:t>
            </a:r>
            <a:endParaRPr lang="en-CA" dirty="0"/>
          </a:p>
        </p:txBody>
      </p:sp>
      <p:sp>
        <p:nvSpPr>
          <p:cNvPr id="4" name="Espace réservé du texte 3">
            <a:extLst>
              <a:ext uri="{FF2B5EF4-FFF2-40B4-BE49-F238E27FC236}">
                <a16:creationId xmlns:a16="http://schemas.microsoft.com/office/drawing/2014/main" id="{6EA831E3-CBA2-36E4-A48C-4EE40DEF912E}"/>
              </a:ext>
            </a:extLst>
          </p:cNvPr>
          <p:cNvSpPr>
            <a:spLocks noGrp="1"/>
          </p:cNvSpPr>
          <p:nvPr>
            <p:ph type="body" sz="quarter" idx="14"/>
          </p:nvPr>
        </p:nvSpPr>
        <p:spPr/>
        <p:txBody>
          <a:bodyPr/>
          <a:lstStyle/>
          <a:p>
            <a:r>
              <a:rPr lang="fr-CA" dirty="0"/>
              <a:t>514.954.3168</a:t>
            </a:r>
            <a:endParaRPr lang="en-CA" dirty="0"/>
          </a:p>
        </p:txBody>
      </p:sp>
      <p:sp>
        <p:nvSpPr>
          <p:cNvPr id="5" name="Espace réservé du texte 4">
            <a:extLst>
              <a:ext uri="{FF2B5EF4-FFF2-40B4-BE49-F238E27FC236}">
                <a16:creationId xmlns:a16="http://schemas.microsoft.com/office/drawing/2014/main" id="{49773225-28DE-CD3F-D20E-64882291A670}"/>
              </a:ext>
            </a:extLst>
          </p:cNvPr>
          <p:cNvSpPr>
            <a:spLocks noGrp="1"/>
          </p:cNvSpPr>
          <p:nvPr>
            <p:ph type="body" sz="quarter" idx="15"/>
          </p:nvPr>
        </p:nvSpPr>
        <p:spPr/>
        <p:txBody>
          <a:bodyPr/>
          <a:lstStyle/>
          <a:p>
            <a:r>
              <a:rPr lang="fr-CA" dirty="0"/>
              <a:t>Fmassé@blg.com</a:t>
            </a:r>
            <a:endParaRPr lang="en-CA" dirty="0"/>
          </a:p>
        </p:txBody>
      </p:sp>
      <p:sp>
        <p:nvSpPr>
          <p:cNvPr id="6" name="Espace réservé du texte 5">
            <a:extLst>
              <a:ext uri="{FF2B5EF4-FFF2-40B4-BE49-F238E27FC236}">
                <a16:creationId xmlns:a16="http://schemas.microsoft.com/office/drawing/2014/main" id="{9DFC2863-B723-5C49-ACF6-25564C61CFE6}"/>
              </a:ext>
            </a:extLst>
          </p:cNvPr>
          <p:cNvSpPr>
            <a:spLocks noGrp="1"/>
          </p:cNvSpPr>
          <p:nvPr>
            <p:ph type="body" sz="quarter" idx="16"/>
          </p:nvPr>
        </p:nvSpPr>
        <p:spPr/>
        <p:txBody>
          <a:bodyPr/>
          <a:lstStyle/>
          <a:p>
            <a:endParaRPr lang="en-CA"/>
          </a:p>
        </p:txBody>
      </p:sp>
      <p:sp>
        <p:nvSpPr>
          <p:cNvPr id="7" name="Espace réservé du texte 6">
            <a:extLst>
              <a:ext uri="{FF2B5EF4-FFF2-40B4-BE49-F238E27FC236}">
                <a16:creationId xmlns:a16="http://schemas.microsoft.com/office/drawing/2014/main" id="{A028E044-417E-C6DE-C045-F83A2B04DD81}"/>
              </a:ext>
            </a:extLst>
          </p:cNvPr>
          <p:cNvSpPr>
            <a:spLocks noGrp="1"/>
          </p:cNvSpPr>
          <p:nvPr>
            <p:ph type="body" sz="quarter" idx="17"/>
          </p:nvPr>
        </p:nvSpPr>
        <p:spPr/>
        <p:txBody>
          <a:bodyPr/>
          <a:lstStyle/>
          <a:p>
            <a:endParaRPr lang="en-CA"/>
          </a:p>
        </p:txBody>
      </p:sp>
      <p:sp>
        <p:nvSpPr>
          <p:cNvPr id="8" name="Espace réservé du texte 7">
            <a:extLst>
              <a:ext uri="{FF2B5EF4-FFF2-40B4-BE49-F238E27FC236}">
                <a16:creationId xmlns:a16="http://schemas.microsoft.com/office/drawing/2014/main" id="{9A50548E-D64B-7B06-B24A-1D05E8B21A71}"/>
              </a:ext>
            </a:extLst>
          </p:cNvPr>
          <p:cNvSpPr>
            <a:spLocks noGrp="1"/>
          </p:cNvSpPr>
          <p:nvPr>
            <p:ph type="body" sz="quarter" idx="18"/>
          </p:nvPr>
        </p:nvSpPr>
        <p:spPr/>
        <p:txBody>
          <a:bodyPr/>
          <a:lstStyle/>
          <a:p>
            <a:endParaRPr lang="en-CA"/>
          </a:p>
        </p:txBody>
      </p:sp>
      <p:sp>
        <p:nvSpPr>
          <p:cNvPr id="9" name="Espace réservé du texte 8">
            <a:extLst>
              <a:ext uri="{FF2B5EF4-FFF2-40B4-BE49-F238E27FC236}">
                <a16:creationId xmlns:a16="http://schemas.microsoft.com/office/drawing/2014/main" id="{AAB023A8-8A7C-72C1-2A3F-1E768BB06ACD}"/>
              </a:ext>
            </a:extLst>
          </p:cNvPr>
          <p:cNvSpPr>
            <a:spLocks noGrp="1"/>
          </p:cNvSpPr>
          <p:nvPr>
            <p:ph type="body" sz="quarter" idx="19"/>
          </p:nvPr>
        </p:nvSpPr>
        <p:spPr/>
        <p:txBody>
          <a:bodyPr/>
          <a:lstStyle/>
          <a:p>
            <a:endParaRPr lang="en-CA"/>
          </a:p>
        </p:txBody>
      </p:sp>
      <p:sp>
        <p:nvSpPr>
          <p:cNvPr id="10" name="Espace réservé du texte 9">
            <a:extLst>
              <a:ext uri="{FF2B5EF4-FFF2-40B4-BE49-F238E27FC236}">
                <a16:creationId xmlns:a16="http://schemas.microsoft.com/office/drawing/2014/main" id="{729A2652-73EE-EBA6-6121-AE3284FE00A9}"/>
              </a:ext>
            </a:extLst>
          </p:cNvPr>
          <p:cNvSpPr>
            <a:spLocks noGrp="1"/>
          </p:cNvSpPr>
          <p:nvPr>
            <p:ph type="body" sz="quarter" idx="20"/>
          </p:nvPr>
        </p:nvSpPr>
        <p:spPr/>
        <p:txBody>
          <a:bodyPr/>
          <a:lstStyle/>
          <a:p>
            <a:endParaRPr lang="en-CA"/>
          </a:p>
        </p:txBody>
      </p:sp>
      <p:sp>
        <p:nvSpPr>
          <p:cNvPr id="11" name="Espace réservé du texte 10">
            <a:extLst>
              <a:ext uri="{FF2B5EF4-FFF2-40B4-BE49-F238E27FC236}">
                <a16:creationId xmlns:a16="http://schemas.microsoft.com/office/drawing/2014/main" id="{E8E19C02-64DD-8417-4EAD-0EDE9BF02F98}"/>
              </a:ext>
            </a:extLst>
          </p:cNvPr>
          <p:cNvSpPr>
            <a:spLocks noGrp="1"/>
          </p:cNvSpPr>
          <p:nvPr>
            <p:ph type="body" sz="quarter" idx="21"/>
          </p:nvPr>
        </p:nvSpPr>
        <p:spPr/>
        <p:txBody>
          <a:bodyPr/>
          <a:lstStyle/>
          <a:p>
            <a:endParaRPr lang="en-CA"/>
          </a:p>
        </p:txBody>
      </p:sp>
      <p:sp>
        <p:nvSpPr>
          <p:cNvPr id="12" name="Espace réservé du texte 11">
            <a:extLst>
              <a:ext uri="{FF2B5EF4-FFF2-40B4-BE49-F238E27FC236}">
                <a16:creationId xmlns:a16="http://schemas.microsoft.com/office/drawing/2014/main" id="{F7AB8F7A-1A90-B003-2B56-BB7DC4EECC31}"/>
              </a:ext>
            </a:extLst>
          </p:cNvPr>
          <p:cNvSpPr>
            <a:spLocks noGrp="1"/>
          </p:cNvSpPr>
          <p:nvPr>
            <p:ph type="body" sz="quarter" idx="22"/>
          </p:nvPr>
        </p:nvSpPr>
        <p:spPr/>
        <p:txBody>
          <a:bodyPr/>
          <a:lstStyle/>
          <a:p>
            <a:endParaRPr lang="en-CA"/>
          </a:p>
        </p:txBody>
      </p:sp>
      <p:sp>
        <p:nvSpPr>
          <p:cNvPr id="13" name="Espace réservé du texte 12">
            <a:extLst>
              <a:ext uri="{FF2B5EF4-FFF2-40B4-BE49-F238E27FC236}">
                <a16:creationId xmlns:a16="http://schemas.microsoft.com/office/drawing/2014/main" id="{0887F1BE-BA22-284E-8B65-0841E9AB7CFF}"/>
              </a:ext>
            </a:extLst>
          </p:cNvPr>
          <p:cNvSpPr>
            <a:spLocks noGrp="1"/>
          </p:cNvSpPr>
          <p:nvPr>
            <p:ph type="body" sz="quarter" idx="23"/>
          </p:nvPr>
        </p:nvSpPr>
        <p:spPr/>
        <p:txBody>
          <a:bodyPr/>
          <a:lstStyle/>
          <a:p>
            <a:endParaRPr lang="en-CA"/>
          </a:p>
        </p:txBody>
      </p:sp>
      <p:sp>
        <p:nvSpPr>
          <p:cNvPr id="14" name="Espace réservé pour une image  13">
            <a:extLst>
              <a:ext uri="{FF2B5EF4-FFF2-40B4-BE49-F238E27FC236}">
                <a16:creationId xmlns:a16="http://schemas.microsoft.com/office/drawing/2014/main" id="{3B5DF551-7993-FBA5-FA65-43521684DBCA}"/>
              </a:ext>
            </a:extLst>
          </p:cNvPr>
          <p:cNvSpPr>
            <a:spLocks noGrp="1"/>
          </p:cNvSpPr>
          <p:nvPr>
            <p:ph type="pic" sz="quarter" idx="11"/>
          </p:nvPr>
        </p:nvSpPr>
        <p:spPr/>
      </p:sp>
      <p:pic>
        <p:nvPicPr>
          <p:cNvPr id="15" name="Espace réservé pour une image  2">
            <a:extLst>
              <a:ext uri="{FF2B5EF4-FFF2-40B4-BE49-F238E27FC236}">
                <a16:creationId xmlns:a16="http://schemas.microsoft.com/office/drawing/2014/main" id="{5230948C-66BB-BDD3-AFEC-CDD065A6C17D}"/>
              </a:ext>
            </a:extLst>
          </p:cNvPr>
          <p:cNvPicPr>
            <a:picLocks noChangeAspect="1"/>
          </p:cNvPicPr>
          <p:nvPr/>
        </p:nvPicPr>
        <p:blipFill>
          <a:blip r:embed="rId2" cstate="print">
            <a:extLst>
              <a:ext uri="{28A0092B-C50C-407E-A947-70E740481C1C}">
                <a14:useLocalDpi xmlns:a14="http://schemas.microsoft.com/office/drawing/2010/main" val="0"/>
              </a:ext>
            </a:extLst>
          </a:blip>
          <a:srcRect l="22964" r="22964"/>
          <a:stretch>
            <a:fillRect/>
          </a:stretch>
        </p:blipFill>
        <p:spPr>
          <a:xfrm>
            <a:off x="7101910" y="-3522"/>
            <a:ext cx="5094000" cy="5180400"/>
          </a:xfrm>
          <a:custGeom>
            <a:avLst/>
            <a:gdLst>
              <a:gd name="connsiteX0" fmla="*/ 0 w 4694898"/>
              <a:gd name="connsiteY0" fmla="*/ 0 h 4804567"/>
              <a:gd name="connsiteX1" fmla="*/ 4694898 w 4694898"/>
              <a:gd name="connsiteY1" fmla="*/ 0 h 4804567"/>
              <a:gd name="connsiteX2" fmla="*/ 4694898 w 4694898"/>
              <a:gd name="connsiteY2" fmla="*/ 4804567 h 4804567"/>
              <a:gd name="connsiteX3" fmla="*/ 2186273 w 4694898"/>
              <a:gd name="connsiteY3" fmla="*/ 4804567 h 4804567"/>
              <a:gd name="connsiteX4" fmla="*/ 0 w 4694898"/>
              <a:gd name="connsiteY4" fmla="*/ 2618294 h 4804567"/>
              <a:gd name="connsiteX0" fmla="*/ 0 w 4694898"/>
              <a:gd name="connsiteY0" fmla="*/ 19993 h 4824560"/>
              <a:gd name="connsiteX1" fmla="*/ 3451023 w 4694898"/>
              <a:gd name="connsiteY1" fmla="*/ 0 h 4824560"/>
              <a:gd name="connsiteX2" fmla="*/ 4694898 w 4694898"/>
              <a:gd name="connsiteY2" fmla="*/ 4824560 h 4824560"/>
              <a:gd name="connsiteX3" fmla="*/ 2186273 w 4694898"/>
              <a:gd name="connsiteY3" fmla="*/ 4824560 h 4824560"/>
              <a:gd name="connsiteX4" fmla="*/ 0 w 4694898"/>
              <a:gd name="connsiteY4" fmla="*/ 2638287 h 4824560"/>
              <a:gd name="connsiteX5" fmla="*/ 0 w 4694898"/>
              <a:gd name="connsiteY5" fmla="*/ 19993 h 4824560"/>
              <a:gd name="connsiteX0" fmla="*/ 0 w 3451023"/>
              <a:gd name="connsiteY0" fmla="*/ 19993 h 4824560"/>
              <a:gd name="connsiteX1" fmla="*/ 3451023 w 3451023"/>
              <a:gd name="connsiteY1" fmla="*/ 0 h 4824560"/>
              <a:gd name="connsiteX2" fmla="*/ 3451023 w 3451023"/>
              <a:gd name="connsiteY2" fmla="*/ 4824560 h 4824560"/>
              <a:gd name="connsiteX3" fmla="*/ 2186273 w 3451023"/>
              <a:gd name="connsiteY3" fmla="*/ 4824560 h 4824560"/>
              <a:gd name="connsiteX4" fmla="*/ 0 w 3451023"/>
              <a:gd name="connsiteY4" fmla="*/ 2638287 h 4824560"/>
              <a:gd name="connsiteX5" fmla="*/ 0 w 3451023"/>
              <a:gd name="connsiteY5" fmla="*/ 19993 h 4824560"/>
              <a:gd name="connsiteX0" fmla="*/ 0 w 3451023"/>
              <a:gd name="connsiteY0" fmla="*/ 0 h 4804567"/>
              <a:gd name="connsiteX1" fmla="*/ 3441072 w 3451023"/>
              <a:gd name="connsiteY1" fmla="*/ 0 h 4804567"/>
              <a:gd name="connsiteX2" fmla="*/ 3451023 w 3451023"/>
              <a:gd name="connsiteY2" fmla="*/ 4804567 h 4804567"/>
              <a:gd name="connsiteX3" fmla="*/ 2186273 w 3451023"/>
              <a:gd name="connsiteY3" fmla="*/ 4804567 h 4804567"/>
              <a:gd name="connsiteX4" fmla="*/ 0 w 3451023"/>
              <a:gd name="connsiteY4" fmla="*/ 2618294 h 4804567"/>
              <a:gd name="connsiteX5" fmla="*/ 0 w 3451023"/>
              <a:gd name="connsiteY5" fmla="*/ 0 h 4804567"/>
              <a:gd name="connsiteX0" fmla="*/ 0 w 3441072"/>
              <a:gd name="connsiteY0" fmla="*/ 0 h 4808442"/>
              <a:gd name="connsiteX1" fmla="*/ 3441072 w 3441072"/>
              <a:gd name="connsiteY1" fmla="*/ 0 h 4808442"/>
              <a:gd name="connsiteX2" fmla="*/ 3412457 w 3441072"/>
              <a:gd name="connsiteY2" fmla="*/ 4808442 h 4808442"/>
              <a:gd name="connsiteX3" fmla="*/ 2186273 w 3441072"/>
              <a:gd name="connsiteY3" fmla="*/ 4804567 h 4808442"/>
              <a:gd name="connsiteX4" fmla="*/ 0 w 3441072"/>
              <a:gd name="connsiteY4" fmla="*/ 2618294 h 4808442"/>
              <a:gd name="connsiteX5" fmla="*/ 0 w 3441072"/>
              <a:gd name="connsiteY5" fmla="*/ 0 h 4808442"/>
              <a:gd name="connsiteX0" fmla="*/ 0 w 3443310"/>
              <a:gd name="connsiteY0" fmla="*/ 0 h 4812316"/>
              <a:gd name="connsiteX1" fmla="*/ 3441072 w 3443310"/>
              <a:gd name="connsiteY1" fmla="*/ 0 h 4812316"/>
              <a:gd name="connsiteX2" fmla="*/ 3443310 w 3443310"/>
              <a:gd name="connsiteY2" fmla="*/ 4812316 h 4812316"/>
              <a:gd name="connsiteX3" fmla="*/ 2186273 w 3443310"/>
              <a:gd name="connsiteY3" fmla="*/ 4804567 h 4812316"/>
              <a:gd name="connsiteX4" fmla="*/ 0 w 3443310"/>
              <a:gd name="connsiteY4" fmla="*/ 2618294 h 4812316"/>
              <a:gd name="connsiteX5" fmla="*/ 0 w 3443310"/>
              <a:gd name="connsiteY5" fmla="*/ 0 h 481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3310" h="4812316">
                <a:moveTo>
                  <a:pt x="0" y="0"/>
                </a:moveTo>
                <a:lnTo>
                  <a:pt x="3441072" y="0"/>
                </a:lnTo>
                <a:lnTo>
                  <a:pt x="3443310" y="4812316"/>
                </a:lnTo>
                <a:lnTo>
                  <a:pt x="2186273" y="4804567"/>
                </a:lnTo>
                <a:cubicBezTo>
                  <a:pt x="978828" y="4804567"/>
                  <a:pt x="0" y="3825740"/>
                  <a:pt x="0" y="2618294"/>
                </a:cubicBezTo>
                <a:lnTo>
                  <a:pt x="0" y="0"/>
                </a:lnTo>
                <a:close/>
              </a:path>
            </a:pathLst>
          </a:custGeom>
          <a:noFill/>
        </p:spPr>
      </p:pic>
    </p:spTree>
    <p:extLst>
      <p:ext uri="{BB962C8B-B14F-4D97-AF65-F5344CB8AC3E}">
        <p14:creationId xmlns:p14="http://schemas.microsoft.com/office/powerpoint/2010/main" val="2419775454"/>
      </p:ext>
    </p:extLst>
  </p:cSld>
  <p:clrMapOvr>
    <a:masterClrMapping/>
  </p:clrMapOvr>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3BAF291-0CEC-662E-507E-36BF030D5DFF}"/>
              </a:ext>
            </a:extLst>
          </p:cNvPr>
          <p:cNvSpPr>
            <a:spLocks noGrp="1"/>
          </p:cNvSpPr>
          <p:nvPr>
            <p:ph type="ctrTitle"/>
          </p:nvPr>
        </p:nvSpPr>
        <p:spPr/>
        <p:txBody>
          <a:bodyPr/>
          <a:lstStyle/>
          <a:p>
            <a:r>
              <a:rPr lang="fr-CA" dirty="0"/>
              <a:t>Notions clés en matière de protection des renseignements personnels</a:t>
            </a:r>
            <a:endParaRPr lang="en-CA" dirty="0"/>
          </a:p>
        </p:txBody>
      </p:sp>
    </p:spTree>
    <p:extLst>
      <p:ext uri="{BB962C8B-B14F-4D97-AF65-F5344CB8AC3E}">
        <p14:creationId xmlns:p14="http://schemas.microsoft.com/office/powerpoint/2010/main" val="699798278"/>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F036F99-67CA-9EEB-7AB7-72FE86D0F9A2}"/>
              </a:ext>
            </a:extLst>
          </p:cNvPr>
          <p:cNvSpPr>
            <a:spLocks noGrp="1"/>
          </p:cNvSpPr>
          <p:nvPr>
            <p:ph idx="1"/>
          </p:nvPr>
        </p:nvSpPr>
        <p:spPr/>
        <p:txBody>
          <a:bodyPr/>
          <a:lstStyle/>
          <a:p>
            <a:r>
              <a:rPr lang="fr-CA" sz="2000" b="1" noProof="0" dirty="0">
                <a:solidFill>
                  <a:schemeClr val="accent1"/>
                </a:solidFill>
              </a:rPr>
              <a:t>Définition</a:t>
            </a:r>
            <a:r>
              <a:rPr lang="fr-CA" sz="2000" noProof="0" dirty="0">
                <a:solidFill>
                  <a:schemeClr val="accent1"/>
                </a:solidFill>
              </a:rPr>
              <a:t> : </a:t>
            </a:r>
            <a:r>
              <a:rPr lang="fr-CA" sz="2000" i="1" noProof="0" dirty="0">
                <a:solidFill>
                  <a:schemeClr val="accent1"/>
                </a:solidFill>
              </a:rPr>
              <a:t>Tout renseignement qui </a:t>
            </a:r>
            <a:r>
              <a:rPr lang="fr-CA" sz="2000" b="1" i="1" noProof="0" dirty="0">
                <a:solidFill>
                  <a:schemeClr val="accent1"/>
                </a:solidFill>
              </a:rPr>
              <a:t>concerne une personne physique </a:t>
            </a:r>
            <a:r>
              <a:rPr lang="fr-CA" sz="2000" i="1" noProof="0" dirty="0">
                <a:solidFill>
                  <a:schemeClr val="accent1"/>
                </a:solidFill>
              </a:rPr>
              <a:t>et </a:t>
            </a:r>
            <a:r>
              <a:rPr lang="fr-CA" sz="2000" b="1" i="1" noProof="0" dirty="0">
                <a:solidFill>
                  <a:schemeClr val="accent1"/>
                </a:solidFill>
              </a:rPr>
              <a:t>permet</a:t>
            </a:r>
            <a:r>
              <a:rPr lang="fr-CA" sz="2000" i="1" noProof="0" dirty="0">
                <a:solidFill>
                  <a:schemeClr val="accent1"/>
                </a:solidFill>
              </a:rPr>
              <a:t> </a:t>
            </a:r>
            <a:r>
              <a:rPr lang="fr-CA" sz="2000" b="1" i="1" u="sng" dirty="0">
                <a:solidFill>
                  <a:schemeClr val="accent1"/>
                </a:solidFill>
              </a:rPr>
              <a:t>directement ou indirectement</a:t>
            </a:r>
            <a:r>
              <a:rPr lang="fr-CA" sz="2000" b="1" i="1" dirty="0">
                <a:solidFill>
                  <a:schemeClr val="accent1"/>
                </a:solidFill>
              </a:rPr>
              <a:t> </a:t>
            </a:r>
            <a:r>
              <a:rPr lang="fr-CA" sz="2000" b="1" i="1" noProof="0" dirty="0">
                <a:solidFill>
                  <a:schemeClr val="accent1"/>
                </a:solidFill>
              </a:rPr>
              <a:t>de l’identifier</a:t>
            </a:r>
            <a:endParaRPr lang="en-CA" sz="2000" b="1" i="1" noProof="0" dirty="0">
              <a:solidFill>
                <a:schemeClr val="accent1"/>
              </a:solidFill>
            </a:endParaRPr>
          </a:p>
          <a:p>
            <a:r>
              <a:rPr lang="fr-CA" sz="2000" b="1" dirty="0">
                <a:solidFill>
                  <a:schemeClr val="accent1"/>
                </a:solidFill>
                <a:latin typeface="+mj-lt"/>
                <a:ea typeface="+mj-ea"/>
                <a:cs typeface="+mj-cs"/>
              </a:rPr>
              <a:t>Renseignements dépersonnalisés (RP) VS Renseignements anonymisés (</a:t>
            </a:r>
            <a:r>
              <a:rPr lang="fr-CA" sz="2000" b="1" dirty="0">
                <a:solidFill>
                  <a:srgbClr val="FF0000"/>
                </a:solidFill>
                <a:latin typeface="+mj-lt"/>
                <a:ea typeface="+mj-ea"/>
                <a:cs typeface="+mj-cs"/>
              </a:rPr>
              <a:t>ø RP</a:t>
            </a:r>
            <a:r>
              <a:rPr lang="fr-CA" sz="2000" b="1" dirty="0">
                <a:solidFill>
                  <a:schemeClr val="accent1"/>
                </a:solidFill>
                <a:latin typeface="+mj-lt"/>
                <a:ea typeface="+mj-ea"/>
                <a:cs typeface="+mj-cs"/>
              </a:rPr>
              <a:t>)</a:t>
            </a:r>
          </a:p>
          <a:p>
            <a:endParaRPr lang="fr-CA" sz="1800" b="1" i="1" noProof="0" dirty="0">
              <a:solidFill>
                <a:schemeClr val="accent1"/>
              </a:solidFill>
            </a:endParaRPr>
          </a:p>
        </p:txBody>
      </p:sp>
      <p:sp>
        <p:nvSpPr>
          <p:cNvPr id="3" name="Titre 2">
            <a:extLst>
              <a:ext uri="{FF2B5EF4-FFF2-40B4-BE49-F238E27FC236}">
                <a16:creationId xmlns:a16="http://schemas.microsoft.com/office/drawing/2014/main" id="{1BB49640-BE62-7D72-1454-10B40419215C}"/>
              </a:ext>
            </a:extLst>
          </p:cNvPr>
          <p:cNvSpPr>
            <a:spLocks noGrp="1"/>
          </p:cNvSpPr>
          <p:nvPr>
            <p:ph type="title"/>
          </p:nvPr>
        </p:nvSpPr>
        <p:spPr/>
        <p:txBody>
          <a:bodyPr/>
          <a:lstStyle/>
          <a:p>
            <a:r>
              <a:rPr lang="fr-CA" dirty="0"/>
              <a:t>Qu’est-ce qu’un renseignement personnel?</a:t>
            </a:r>
            <a:endParaRPr lang="en-CA" dirty="0"/>
          </a:p>
        </p:txBody>
      </p:sp>
      <p:pic>
        <p:nvPicPr>
          <p:cNvPr id="4" name="Image 3">
            <a:extLst>
              <a:ext uri="{FF2B5EF4-FFF2-40B4-BE49-F238E27FC236}">
                <a16:creationId xmlns:a16="http://schemas.microsoft.com/office/drawing/2014/main" id="{DA7DC33A-71DF-E473-EA3C-9C51BB16986E}"/>
              </a:ext>
            </a:extLst>
          </p:cNvPr>
          <p:cNvPicPr>
            <a:picLocks noChangeAspect="1"/>
          </p:cNvPicPr>
          <p:nvPr/>
        </p:nvPicPr>
        <p:blipFill>
          <a:blip r:embed="rId7"/>
          <a:stretch>
            <a:fillRect/>
          </a:stretch>
        </p:blipFill>
        <p:spPr>
          <a:xfrm>
            <a:off x="615134" y="3386359"/>
            <a:ext cx="1072989" cy="1024217"/>
          </a:xfrm>
          <a:prstGeom prst="rect">
            <a:avLst/>
          </a:prstGeom>
        </p:spPr>
      </p:pic>
      <p:sp>
        <p:nvSpPr>
          <p:cNvPr id="5" name="Ellipse 4">
            <a:extLst>
              <a:ext uri="{FF2B5EF4-FFF2-40B4-BE49-F238E27FC236}">
                <a16:creationId xmlns:a16="http://schemas.microsoft.com/office/drawing/2014/main" id="{34F281A9-203E-648F-8E37-3B6898687501}"/>
              </a:ext>
            </a:extLst>
          </p:cNvPr>
          <p:cNvSpPr/>
          <p:nvPr>
            <p:custDataLst/>
          </p:nvPr>
        </p:nvSpPr>
        <p:spPr>
          <a:xfrm>
            <a:off x="1565710" y="4356401"/>
            <a:ext cx="1068360" cy="9473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t>CV</a:t>
            </a:r>
          </a:p>
        </p:txBody>
      </p:sp>
      <p:pic>
        <p:nvPicPr>
          <p:cNvPr id="6" name="Image 5">
            <a:extLst>
              <a:ext uri="{FF2B5EF4-FFF2-40B4-BE49-F238E27FC236}">
                <a16:creationId xmlns:a16="http://schemas.microsoft.com/office/drawing/2014/main" id="{58BC7AA8-45FB-4F61-991E-F7F760004887}"/>
              </a:ext>
            </a:extLst>
          </p:cNvPr>
          <p:cNvPicPr>
            <a:picLocks noChangeAspect="1"/>
          </p:cNvPicPr>
          <p:nvPr/>
        </p:nvPicPr>
        <p:blipFill>
          <a:blip r:embed="rId8"/>
          <a:stretch>
            <a:fillRect/>
          </a:stretch>
        </p:blipFill>
        <p:spPr>
          <a:xfrm>
            <a:off x="2634070" y="3248535"/>
            <a:ext cx="1402202" cy="1085182"/>
          </a:xfrm>
          <a:prstGeom prst="rect">
            <a:avLst/>
          </a:prstGeom>
        </p:spPr>
      </p:pic>
      <p:pic>
        <p:nvPicPr>
          <p:cNvPr id="7" name="Image 6">
            <a:extLst>
              <a:ext uri="{FF2B5EF4-FFF2-40B4-BE49-F238E27FC236}">
                <a16:creationId xmlns:a16="http://schemas.microsoft.com/office/drawing/2014/main" id="{2DAE1904-E648-04E8-6617-B6ACA54A9B1C}"/>
              </a:ext>
            </a:extLst>
          </p:cNvPr>
          <p:cNvPicPr>
            <a:picLocks noChangeAspect="1"/>
          </p:cNvPicPr>
          <p:nvPr/>
        </p:nvPicPr>
        <p:blipFill>
          <a:blip r:embed="rId9"/>
          <a:stretch>
            <a:fillRect/>
          </a:stretch>
        </p:blipFill>
        <p:spPr>
          <a:xfrm>
            <a:off x="3613959" y="4333717"/>
            <a:ext cx="1524132" cy="1255885"/>
          </a:xfrm>
          <a:prstGeom prst="rect">
            <a:avLst/>
          </a:prstGeom>
        </p:spPr>
      </p:pic>
      <p:sp>
        <p:nvSpPr>
          <p:cNvPr id="9" name="Ellipse 8">
            <a:extLst>
              <a:ext uri="{FF2B5EF4-FFF2-40B4-BE49-F238E27FC236}">
                <a16:creationId xmlns:a16="http://schemas.microsoft.com/office/drawing/2014/main" id="{C87F6ABC-F13E-0F68-F355-4C2713C8491C}"/>
              </a:ext>
            </a:extLst>
          </p:cNvPr>
          <p:cNvSpPr/>
          <p:nvPr>
            <p:custDataLst/>
          </p:nvPr>
        </p:nvSpPr>
        <p:spPr>
          <a:xfrm>
            <a:off x="5016161" y="3342474"/>
            <a:ext cx="1402202" cy="11557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t>Sites Web consultés</a:t>
            </a:r>
          </a:p>
        </p:txBody>
      </p:sp>
      <p:sp>
        <p:nvSpPr>
          <p:cNvPr id="10" name="Ellipse 9">
            <a:extLst>
              <a:ext uri="{FF2B5EF4-FFF2-40B4-BE49-F238E27FC236}">
                <a16:creationId xmlns:a16="http://schemas.microsoft.com/office/drawing/2014/main" id="{3252D4A3-6585-556D-7622-B468C3CDB513}"/>
              </a:ext>
            </a:extLst>
          </p:cNvPr>
          <p:cNvSpPr/>
          <p:nvPr>
            <p:custDataLst/>
          </p:nvPr>
        </p:nvSpPr>
        <p:spPr>
          <a:xfrm>
            <a:off x="6336969" y="4384098"/>
            <a:ext cx="1343196" cy="1188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t>Numéro de carte de crédit </a:t>
            </a:r>
          </a:p>
        </p:txBody>
      </p:sp>
      <p:sp>
        <p:nvSpPr>
          <p:cNvPr id="11" name="Ellipse 10">
            <a:extLst>
              <a:ext uri="{FF2B5EF4-FFF2-40B4-BE49-F238E27FC236}">
                <a16:creationId xmlns:a16="http://schemas.microsoft.com/office/drawing/2014/main" id="{A85EDF7A-8CBA-42BD-20FD-764CB2D9F270}"/>
              </a:ext>
            </a:extLst>
          </p:cNvPr>
          <p:cNvSpPr/>
          <p:nvPr>
            <p:custDataLst/>
          </p:nvPr>
        </p:nvSpPr>
        <p:spPr>
          <a:xfrm>
            <a:off x="7398252" y="3149211"/>
            <a:ext cx="1675410" cy="120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t>Évaluation de rendement</a:t>
            </a:r>
          </a:p>
        </p:txBody>
      </p:sp>
      <p:sp>
        <p:nvSpPr>
          <p:cNvPr id="12" name="Ellipse 11">
            <a:extLst>
              <a:ext uri="{FF2B5EF4-FFF2-40B4-BE49-F238E27FC236}">
                <a16:creationId xmlns:a16="http://schemas.microsoft.com/office/drawing/2014/main" id="{D5B72940-EF99-EA3F-2131-42D17EB5741E}"/>
              </a:ext>
            </a:extLst>
          </p:cNvPr>
          <p:cNvSpPr/>
          <p:nvPr>
            <p:custDataLst/>
          </p:nvPr>
        </p:nvSpPr>
        <p:spPr>
          <a:xfrm>
            <a:off x="9073662" y="4413886"/>
            <a:ext cx="1343196" cy="1021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t>Position GPS</a:t>
            </a:r>
          </a:p>
        </p:txBody>
      </p:sp>
    </p:spTree>
    <p:extLst>
      <p:ext uri="{BB962C8B-B14F-4D97-AF65-F5344CB8AC3E}">
        <p14:creationId xmlns:p14="http://schemas.microsoft.com/office/powerpoint/2010/main" val="111995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Lst>
  </p:timing>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A390CFD-A851-46CF-3A7A-46C037C94C3F}"/>
              </a:ext>
            </a:extLst>
          </p:cNvPr>
          <p:cNvPicPr>
            <a:picLocks noChangeAspect="1"/>
          </p:cNvPicPr>
          <p:nvPr/>
        </p:nvPicPr>
        <p:blipFill>
          <a:blip r:embed="rId2"/>
          <a:stretch>
            <a:fillRect/>
          </a:stretch>
        </p:blipFill>
        <p:spPr>
          <a:xfrm>
            <a:off x="7161056" y="2276476"/>
            <a:ext cx="3738877" cy="3997325"/>
          </a:xfrm>
          <a:prstGeom prst="rect">
            <a:avLst/>
          </a:prstGeom>
          <a:noFill/>
        </p:spPr>
      </p:pic>
      <p:sp>
        <p:nvSpPr>
          <p:cNvPr id="2" name="Espace réservé du contenu 1">
            <a:extLst>
              <a:ext uri="{FF2B5EF4-FFF2-40B4-BE49-F238E27FC236}">
                <a16:creationId xmlns:a16="http://schemas.microsoft.com/office/drawing/2014/main" id="{C2E5C07E-D0B7-88F1-EDE9-87B4A8A60C48}"/>
              </a:ext>
            </a:extLst>
          </p:cNvPr>
          <p:cNvSpPr>
            <a:spLocks noGrp="1"/>
          </p:cNvSpPr>
          <p:nvPr>
            <p:ph idx="1"/>
          </p:nvPr>
        </p:nvSpPr>
        <p:spPr>
          <a:xfrm>
            <a:off x="594733" y="2276476"/>
            <a:ext cx="5140905" cy="3997325"/>
          </a:xfrm>
        </p:spPr>
        <p:txBody>
          <a:bodyPr anchor="t">
            <a:normAutofit/>
          </a:bodyPr>
          <a:lstStyle/>
          <a:p>
            <a:pPr lvl="1">
              <a:buClr>
                <a:srgbClr val="002060"/>
              </a:buClr>
              <a:buFont typeface="Courier New" panose="02070309020205020404" pitchFamily="49" charset="0"/>
              <a:buChar char="o"/>
            </a:pPr>
            <a:r>
              <a:rPr lang="fr-CA" sz="2000" b="1" dirty="0"/>
              <a:t>Responsabilité</a:t>
            </a:r>
            <a:r>
              <a:rPr lang="fr-CA" sz="2000" dirty="0"/>
              <a:t> </a:t>
            </a:r>
          </a:p>
          <a:p>
            <a:pPr lvl="1">
              <a:buClr>
                <a:srgbClr val="002060"/>
              </a:buClr>
              <a:buFont typeface="Courier New" panose="02070309020205020404" pitchFamily="49" charset="0"/>
              <a:buChar char="o"/>
            </a:pPr>
            <a:r>
              <a:rPr lang="fr-CA" sz="2000" b="1" dirty="0"/>
              <a:t>Consentement</a:t>
            </a:r>
            <a:endParaRPr lang="fr-CA" sz="2000" dirty="0"/>
          </a:p>
          <a:p>
            <a:pPr lvl="1">
              <a:buClr>
                <a:srgbClr val="002060"/>
              </a:buClr>
              <a:buFont typeface="Courier New" panose="02070309020205020404" pitchFamily="49" charset="0"/>
              <a:buChar char="o"/>
            </a:pPr>
            <a:r>
              <a:rPr lang="fr-CA" sz="2000" b="1" dirty="0"/>
              <a:t>Minimisation</a:t>
            </a:r>
            <a:endParaRPr lang="fr-CA" sz="2000" dirty="0"/>
          </a:p>
          <a:p>
            <a:pPr lvl="1">
              <a:buClr>
                <a:srgbClr val="002060"/>
              </a:buClr>
              <a:buFont typeface="Courier New" panose="02070309020205020404" pitchFamily="49" charset="0"/>
              <a:buChar char="o"/>
            </a:pPr>
            <a:r>
              <a:rPr lang="fr-CA" sz="2000" b="1" dirty="0"/>
              <a:t>Sécurité</a:t>
            </a:r>
            <a:endParaRPr lang="fr-CA" sz="2000" dirty="0"/>
          </a:p>
          <a:p>
            <a:pPr lvl="1">
              <a:buClr>
                <a:srgbClr val="002060"/>
              </a:buClr>
              <a:buFont typeface="Courier New" panose="02070309020205020404" pitchFamily="49" charset="0"/>
              <a:buChar char="o"/>
            </a:pPr>
            <a:r>
              <a:rPr lang="fr-CA" sz="2000" b="1" dirty="0"/>
              <a:t>Droits</a:t>
            </a:r>
          </a:p>
          <a:p>
            <a:endParaRPr lang="en-CA" dirty="0"/>
          </a:p>
        </p:txBody>
      </p:sp>
      <p:sp>
        <p:nvSpPr>
          <p:cNvPr id="3" name="Titre 2">
            <a:extLst>
              <a:ext uri="{FF2B5EF4-FFF2-40B4-BE49-F238E27FC236}">
                <a16:creationId xmlns:a16="http://schemas.microsoft.com/office/drawing/2014/main" id="{75F115C1-BD26-F919-2B85-E71D4D70FB4B}"/>
              </a:ext>
            </a:extLst>
          </p:cNvPr>
          <p:cNvSpPr>
            <a:spLocks noGrp="1"/>
          </p:cNvSpPr>
          <p:nvPr>
            <p:ph type="title"/>
          </p:nvPr>
        </p:nvSpPr>
        <p:spPr>
          <a:xfrm>
            <a:off x="478367" y="195256"/>
            <a:ext cx="9568159" cy="1013800"/>
          </a:xfrm>
        </p:spPr>
        <p:txBody>
          <a:bodyPr anchor="ctr">
            <a:normAutofit/>
          </a:bodyPr>
          <a:lstStyle/>
          <a:p>
            <a:r>
              <a:rPr lang="fr-CA" dirty="0"/>
              <a:t>Règles d’or en matière de protection des renseignements personnels</a:t>
            </a:r>
            <a:endParaRPr lang="en-CA" dirty="0"/>
          </a:p>
        </p:txBody>
      </p:sp>
    </p:spTree>
    <p:extLst>
      <p:ext uri="{BB962C8B-B14F-4D97-AF65-F5344CB8AC3E}">
        <p14:creationId xmlns:p14="http://schemas.microsoft.com/office/powerpoint/2010/main" val="2173566896"/>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FFF96B6-FD38-E222-4336-FC4D36B8F549}"/>
              </a:ext>
            </a:extLst>
          </p:cNvPr>
          <p:cNvSpPr>
            <a:spLocks noGrp="1"/>
          </p:cNvSpPr>
          <p:nvPr>
            <p:ph type="ctrTitle"/>
          </p:nvPr>
        </p:nvSpPr>
        <p:spPr/>
        <p:txBody>
          <a:bodyPr/>
          <a:lstStyle/>
          <a:p>
            <a:r>
              <a:rPr lang="fr-CA" dirty="0"/>
              <a:t>Tour d’horizon des nouvelles obligations introduites par la Loi 25</a:t>
            </a:r>
            <a:endParaRPr lang="en-CA" dirty="0"/>
          </a:p>
        </p:txBody>
      </p:sp>
    </p:spTree>
    <p:extLst>
      <p:ext uri="{BB962C8B-B14F-4D97-AF65-F5344CB8AC3E}">
        <p14:creationId xmlns:p14="http://schemas.microsoft.com/office/powerpoint/2010/main" val="1058744738"/>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B4DBF7E-3341-BA66-EB34-938094BFA44D}"/>
              </a:ext>
            </a:extLst>
          </p:cNvPr>
          <p:cNvSpPr>
            <a:spLocks noGrp="1"/>
          </p:cNvSpPr>
          <p:nvPr>
            <p:ph idx="1"/>
          </p:nvPr>
        </p:nvSpPr>
        <p:spPr/>
        <p:txBody>
          <a:bodyPr/>
          <a:lstStyle/>
          <a:p>
            <a:pPr marL="229500" marR="0" lvl="0" indent="-229500" algn="l" defTabSz="342900" rtl="0" eaLnBrk="1" fontAlgn="auto" latinLnBrk="0" hangingPunct="1">
              <a:lnSpc>
                <a:spcPct val="100000"/>
              </a:lnSpc>
              <a:spcBef>
                <a:spcPct val="20000"/>
              </a:spcBef>
              <a:spcAft>
                <a:spcPts val="450"/>
              </a:spcAft>
              <a:buClr>
                <a:srgbClr val="1B3C6D"/>
              </a:buClr>
              <a:buSzPct val="92000"/>
              <a:buFont typeface="Courier New" charset="0"/>
              <a:buChar char="o"/>
              <a:tabLst/>
              <a:defRPr/>
            </a:pPr>
            <a:r>
              <a:rPr lang="fr-CA" sz="2000" i="1" dirty="0">
                <a:solidFill>
                  <a:schemeClr val="accent1"/>
                </a:solidFill>
              </a:rPr>
              <a:t>Loi modernisant des dispositions législatives en matière de protection des renseignements personnels</a:t>
            </a:r>
          </a:p>
          <a:p>
            <a:pPr marL="229500" marR="0" lvl="0" indent="-229500" algn="l" defTabSz="342900" rtl="0" eaLnBrk="1" fontAlgn="auto" latinLnBrk="0" hangingPunct="1">
              <a:lnSpc>
                <a:spcPct val="100000"/>
              </a:lnSpc>
              <a:spcBef>
                <a:spcPct val="20000"/>
              </a:spcBef>
              <a:spcAft>
                <a:spcPts val="450"/>
              </a:spcAft>
              <a:buClr>
                <a:srgbClr val="1B3C6D"/>
              </a:buClr>
              <a:buSzPct val="92000"/>
              <a:buFont typeface="Courier New" charset="0"/>
              <a:buChar char="o"/>
              <a:tabLst/>
              <a:defRPr/>
            </a:pPr>
            <a:r>
              <a:rPr lang="fr-CA" sz="2000" u="sng" dirty="0">
                <a:solidFill>
                  <a:schemeClr val="accent1"/>
                </a:solidFill>
              </a:rPr>
              <a:t>Adoption</a:t>
            </a:r>
            <a:r>
              <a:rPr lang="fr-CA" sz="2000" dirty="0">
                <a:solidFill>
                  <a:schemeClr val="accent1"/>
                </a:solidFill>
              </a:rPr>
              <a:t> du projet de loi n° 64</a:t>
            </a:r>
            <a:r>
              <a:rPr lang="fr-CA" sz="2000" b="1" dirty="0">
                <a:solidFill>
                  <a:schemeClr val="accent1"/>
                </a:solidFill>
              </a:rPr>
              <a:t> </a:t>
            </a:r>
            <a:r>
              <a:rPr lang="fr-CA" sz="2000" dirty="0">
                <a:solidFill>
                  <a:schemeClr val="accent1"/>
                </a:solidFill>
              </a:rPr>
              <a:t>en septembre 2021 : réforme de la législation dans le secteur public et le secteur privé (Loi 64</a:t>
            </a:r>
            <a:r>
              <a:rPr lang="fr-CA" sz="2000" dirty="0">
                <a:solidFill>
                  <a:schemeClr val="accent1"/>
                </a:solidFill>
                <a:sym typeface="Wingdings" panose="05000000000000000000" pitchFamily="2" charset="2"/>
              </a:rPr>
              <a:t> /</a:t>
            </a:r>
            <a:r>
              <a:rPr lang="fr-CA" sz="2000" dirty="0">
                <a:solidFill>
                  <a:schemeClr val="accent1"/>
                </a:solidFill>
              </a:rPr>
              <a:t> Loi 25)</a:t>
            </a:r>
          </a:p>
          <a:p>
            <a:pPr>
              <a:buClr>
                <a:srgbClr val="1B3C6D"/>
              </a:buClr>
              <a:defRPr/>
            </a:pPr>
            <a:r>
              <a:rPr lang="fr-CA" sz="2000" dirty="0">
                <a:solidFill>
                  <a:schemeClr val="accent1"/>
                </a:solidFill>
              </a:rPr>
              <a:t>Modifications à la </a:t>
            </a:r>
            <a:r>
              <a:rPr lang="fr-CA" sz="2000" i="1" dirty="0">
                <a:solidFill>
                  <a:schemeClr val="accent1"/>
                </a:solidFill>
              </a:rPr>
              <a:t>Loi sur la protection des renseignements personnels dans le secteur privé</a:t>
            </a:r>
          </a:p>
          <a:p>
            <a:pPr marL="229500" marR="0" lvl="0" indent="-229500" algn="l" defTabSz="342900" rtl="0" eaLnBrk="1" fontAlgn="auto" latinLnBrk="0" hangingPunct="1">
              <a:lnSpc>
                <a:spcPct val="100000"/>
              </a:lnSpc>
              <a:spcBef>
                <a:spcPct val="20000"/>
              </a:spcBef>
              <a:spcAft>
                <a:spcPts val="450"/>
              </a:spcAft>
              <a:buClr>
                <a:srgbClr val="1B3C6D"/>
              </a:buClr>
              <a:buSzPct val="92000"/>
              <a:buFont typeface="Courier New" charset="0"/>
              <a:buChar char="o"/>
              <a:tabLst/>
              <a:defRPr/>
            </a:pPr>
            <a:r>
              <a:rPr lang="fr-CA" sz="2000" dirty="0">
                <a:solidFill>
                  <a:schemeClr val="accent1"/>
                </a:solidFill>
              </a:rPr>
              <a:t>Entrée en vigueur en trois phases : septembre </a:t>
            </a:r>
            <a:r>
              <a:rPr lang="fr-CA" sz="2000" dirty="0">
                <a:solidFill>
                  <a:srgbClr val="002060"/>
                </a:solidFill>
              </a:rPr>
              <a:t>2022, 2023 et 2024</a:t>
            </a:r>
          </a:p>
          <a:p>
            <a:endParaRPr lang="en-CA" dirty="0"/>
          </a:p>
        </p:txBody>
      </p:sp>
      <p:sp>
        <p:nvSpPr>
          <p:cNvPr id="3" name="Titre 2">
            <a:extLst>
              <a:ext uri="{FF2B5EF4-FFF2-40B4-BE49-F238E27FC236}">
                <a16:creationId xmlns:a16="http://schemas.microsoft.com/office/drawing/2014/main" id="{6F5C7FA9-AA91-C718-10B2-6C82C1E3FD11}"/>
              </a:ext>
            </a:extLst>
          </p:cNvPr>
          <p:cNvSpPr>
            <a:spLocks noGrp="1"/>
          </p:cNvSpPr>
          <p:nvPr>
            <p:ph type="title"/>
          </p:nvPr>
        </p:nvSpPr>
        <p:spPr/>
        <p:txBody>
          <a:bodyPr/>
          <a:lstStyle/>
          <a:p>
            <a:r>
              <a:rPr lang="fr-CA" dirty="0"/>
              <a:t>Loi 25</a:t>
            </a:r>
            <a:endParaRPr lang="en-CA" dirty="0"/>
          </a:p>
        </p:txBody>
      </p:sp>
    </p:spTree>
    <p:extLst>
      <p:ext uri="{BB962C8B-B14F-4D97-AF65-F5344CB8AC3E}">
        <p14:creationId xmlns:p14="http://schemas.microsoft.com/office/powerpoint/2010/main" val="3903786593"/>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5FF10E8-04AB-5DA9-9757-546A659A66BF}"/>
              </a:ext>
            </a:extLst>
          </p:cNvPr>
          <p:cNvSpPr>
            <a:spLocks noGrp="1"/>
          </p:cNvSpPr>
          <p:nvPr>
            <p:ph idx="11"/>
          </p:nvPr>
        </p:nvSpPr>
        <p:spPr>
          <a:xfrm>
            <a:off x="6456363" y="2276476"/>
            <a:ext cx="5148263" cy="3997325"/>
          </a:xfrm>
        </p:spPr>
        <p:txBody>
          <a:bodyPr anchor="t">
            <a:normAutofit/>
          </a:bodyPr>
          <a:lstStyle/>
          <a:p>
            <a:pPr marL="342900" indent="-342900">
              <a:buFont typeface="+mj-lt"/>
              <a:buAutoNum type="arabicPeriod"/>
            </a:pPr>
            <a:r>
              <a:rPr lang="fr-CA" sz="2000" b="1" noProof="0" dirty="0"/>
              <a:t>Sanctions administratives pécuniaires</a:t>
            </a:r>
          </a:p>
          <a:p>
            <a:pPr marL="342900" indent="-342900">
              <a:buFont typeface="+mj-lt"/>
              <a:buAutoNum type="arabicPeriod"/>
            </a:pPr>
            <a:r>
              <a:rPr lang="fr-CA" sz="2000" b="1" noProof="0" dirty="0"/>
              <a:t>Sanctions pénales</a:t>
            </a:r>
          </a:p>
          <a:p>
            <a:pPr marL="342900" indent="-342900">
              <a:buFont typeface="+mj-lt"/>
              <a:buAutoNum type="arabicPeriod"/>
            </a:pPr>
            <a:r>
              <a:rPr lang="fr-CA" sz="2000" b="1" dirty="0"/>
              <a:t>Droit privé d’action pour des dommages punitifs</a:t>
            </a:r>
            <a:endParaRPr lang="fr-CA" sz="2000" dirty="0"/>
          </a:p>
          <a:p>
            <a:pPr marL="0" indent="0">
              <a:buNone/>
            </a:pPr>
            <a:endParaRPr lang="en-CA" dirty="0"/>
          </a:p>
        </p:txBody>
      </p:sp>
      <p:pic>
        <p:nvPicPr>
          <p:cNvPr id="4" name="Image 3">
            <a:extLst>
              <a:ext uri="{FF2B5EF4-FFF2-40B4-BE49-F238E27FC236}">
                <a16:creationId xmlns:a16="http://schemas.microsoft.com/office/drawing/2014/main" id="{7A3C9B4B-87F5-3B35-1385-8D38DAB74D6C}"/>
              </a:ext>
            </a:extLst>
          </p:cNvPr>
          <p:cNvPicPr>
            <a:picLocks noChangeAspect="1"/>
          </p:cNvPicPr>
          <p:nvPr/>
        </p:nvPicPr>
        <p:blipFill>
          <a:blip r:embed="rId2"/>
          <a:stretch>
            <a:fillRect/>
          </a:stretch>
        </p:blipFill>
        <p:spPr>
          <a:xfrm>
            <a:off x="1166523" y="2276476"/>
            <a:ext cx="3997325" cy="3997325"/>
          </a:xfrm>
          <a:prstGeom prst="rect">
            <a:avLst/>
          </a:prstGeom>
          <a:noFill/>
        </p:spPr>
      </p:pic>
      <p:sp>
        <p:nvSpPr>
          <p:cNvPr id="3" name="Titre 2">
            <a:extLst>
              <a:ext uri="{FF2B5EF4-FFF2-40B4-BE49-F238E27FC236}">
                <a16:creationId xmlns:a16="http://schemas.microsoft.com/office/drawing/2014/main" id="{B1818380-2515-6C1F-BF84-11358A75E1A3}"/>
              </a:ext>
            </a:extLst>
          </p:cNvPr>
          <p:cNvSpPr>
            <a:spLocks noGrp="1"/>
          </p:cNvSpPr>
          <p:nvPr>
            <p:ph type="title"/>
          </p:nvPr>
        </p:nvSpPr>
        <p:spPr>
          <a:xfrm>
            <a:off x="478367" y="195256"/>
            <a:ext cx="9568159" cy="1013800"/>
          </a:xfrm>
        </p:spPr>
        <p:txBody>
          <a:bodyPr anchor="ctr">
            <a:normAutofit/>
          </a:bodyPr>
          <a:lstStyle/>
          <a:p>
            <a:r>
              <a:rPr lang="fr-CA" dirty="0"/>
              <a:t>Nouveaux mécanismes de mise en </a:t>
            </a:r>
            <a:r>
              <a:rPr lang="fr-CA" dirty="0" err="1"/>
              <a:t>oeuvre</a:t>
            </a:r>
            <a:endParaRPr lang="fr-CA" dirty="0"/>
          </a:p>
        </p:txBody>
      </p:sp>
    </p:spTree>
    <p:extLst>
      <p:ext uri="{BB962C8B-B14F-4D97-AF65-F5344CB8AC3E}">
        <p14:creationId xmlns:p14="http://schemas.microsoft.com/office/powerpoint/2010/main" val="1356007907"/>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68BB30F-EFB7-B667-85E4-16778BBC58C4}"/>
              </a:ext>
            </a:extLst>
          </p:cNvPr>
          <p:cNvSpPr>
            <a:spLocks noGrp="1"/>
          </p:cNvSpPr>
          <p:nvPr>
            <p:ph idx="1"/>
          </p:nvPr>
        </p:nvSpPr>
        <p:spPr/>
        <p:txBody>
          <a:bodyPr/>
          <a:lstStyle/>
          <a:p>
            <a:r>
              <a:rPr lang="fr-CA" sz="2000" noProof="0" dirty="0">
                <a:solidFill>
                  <a:schemeClr val="accent1"/>
                </a:solidFill>
              </a:rPr>
              <a:t>Par défaut, la personne ayant la </a:t>
            </a:r>
            <a:r>
              <a:rPr lang="fr-CA" sz="2000" b="1" noProof="0" dirty="0">
                <a:solidFill>
                  <a:srgbClr val="0099CC"/>
                </a:solidFill>
              </a:rPr>
              <a:t>plus haute autorité au sen de l’entreprise </a:t>
            </a:r>
            <a:r>
              <a:rPr lang="fr-CA" sz="2000" noProof="0" dirty="0">
                <a:solidFill>
                  <a:schemeClr val="accent1"/>
                </a:solidFill>
              </a:rPr>
              <a:t>(par ex. PDG)</a:t>
            </a:r>
          </a:p>
          <a:p>
            <a:r>
              <a:rPr lang="fr-CA" sz="2000" dirty="0">
                <a:solidFill>
                  <a:schemeClr val="accent1"/>
                </a:solidFill>
              </a:rPr>
              <a:t>Ses </a:t>
            </a:r>
            <a:r>
              <a:rPr lang="fr-CA" sz="2000" b="1" dirty="0">
                <a:solidFill>
                  <a:srgbClr val="0099CC"/>
                </a:solidFill>
              </a:rPr>
              <a:t>coordonnées</a:t>
            </a:r>
            <a:r>
              <a:rPr lang="fr-CA" sz="2000" dirty="0">
                <a:solidFill>
                  <a:schemeClr val="accent1"/>
                </a:solidFill>
              </a:rPr>
              <a:t> doivent être publiées sur le site Web de l’entreprise</a:t>
            </a:r>
            <a:endParaRPr lang="fr-CA" sz="900" dirty="0">
              <a:solidFill>
                <a:schemeClr val="accent1"/>
              </a:solidFill>
            </a:endParaRPr>
          </a:p>
          <a:p>
            <a:r>
              <a:rPr lang="fr-CA" sz="2000" dirty="0">
                <a:solidFill>
                  <a:schemeClr val="accent1"/>
                </a:solidFill>
              </a:rPr>
              <a:t>Doit veiller à la </a:t>
            </a:r>
            <a:r>
              <a:rPr lang="fr-CA" sz="2000" b="1" dirty="0">
                <a:solidFill>
                  <a:srgbClr val="0099CC"/>
                </a:solidFill>
              </a:rPr>
              <a:t>conformité</a:t>
            </a:r>
            <a:r>
              <a:rPr lang="fr-CA" sz="2000" dirty="0">
                <a:solidFill>
                  <a:schemeClr val="accent1"/>
                </a:solidFill>
              </a:rPr>
              <a:t> de l’entreprise à la Loi sur le secteur privé</a:t>
            </a:r>
          </a:p>
          <a:p>
            <a:r>
              <a:rPr lang="fr-CA" sz="2000" dirty="0">
                <a:solidFill>
                  <a:schemeClr val="accent1"/>
                </a:solidFill>
              </a:rPr>
              <a:t>Aucune exigence particulière par rapport aux qualifications, à l’allocation de ressources, à l’indépendance ou l’inscription auprès de la CAI</a:t>
            </a:r>
          </a:p>
          <a:p>
            <a:endParaRPr lang="en-CA" dirty="0"/>
          </a:p>
        </p:txBody>
      </p:sp>
      <p:sp>
        <p:nvSpPr>
          <p:cNvPr id="3" name="Titre 2">
            <a:extLst>
              <a:ext uri="{FF2B5EF4-FFF2-40B4-BE49-F238E27FC236}">
                <a16:creationId xmlns:a16="http://schemas.microsoft.com/office/drawing/2014/main" id="{A307ED4C-26B1-DC43-D640-D47F1EFDB3F9}"/>
              </a:ext>
            </a:extLst>
          </p:cNvPr>
          <p:cNvSpPr>
            <a:spLocks noGrp="1"/>
          </p:cNvSpPr>
          <p:nvPr>
            <p:ph type="title"/>
          </p:nvPr>
        </p:nvSpPr>
        <p:spPr/>
        <p:txBody>
          <a:bodyPr/>
          <a:lstStyle/>
          <a:p>
            <a:r>
              <a:rPr lang="fr-CA" dirty="0"/>
              <a:t>Responsable de la protection des renseignements personnels</a:t>
            </a:r>
            <a:endParaRPr lang="en-CA" dirty="0"/>
          </a:p>
        </p:txBody>
      </p:sp>
    </p:spTree>
    <p:extLst>
      <p:ext uri="{BB962C8B-B14F-4D97-AF65-F5344CB8AC3E}">
        <p14:creationId xmlns:p14="http://schemas.microsoft.com/office/powerpoint/2010/main" val="2032941419"/>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E4F35E9-EA5F-043E-162D-4262C49D9251}"/>
              </a:ext>
            </a:extLst>
          </p:cNvPr>
          <p:cNvSpPr>
            <a:spLocks noGrp="1"/>
          </p:cNvSpPr>
          <p:nvPr>
            <p:ph idx="1"/>
          </p:nvPr>
        </p:nvSpPr>
        <p:spPr/>
        <p:txBody>
          <a:bodyPr/>
          <a:lstStyle/>
          <a:p>
            <a:r>
              <a:rPr lang="fr-CA" sz="2000" b="1" noProof="0" dirty="0">
                <a:solidFill>
                  <a:schemeClr val="accent1"/>
                </a:solidFill>
              </a:rPr>
              <a:t>Qu’est-ce qu’un « incident de confidentialité »?</a:t>
            </a:r>
            <a:endParaRPr lang="fr-CA" sz="2000" noProof="0" dirty="0">
              <a:solidFill>
                <a:schemeClr val="accent1"/>
              </a:solidFill>
            </a:endParaRPr>
          </a:p>
          <a:p>
            <a:pPr>
              <a:buFont typeface="Courier New" panose="02070309020205020404" pitchFamily="49" charset="0"/>
              <a:buChar char="o"/>
            </a:pPr>
            <a:r>
              <a:rPr lang="fr-CA" sz="2000" b="1" dirty="0">
                <a:solidFill>
                  <a:schemeClr val="accent1"/>
                </a:solidFill>
              </a:rPr>
              <a:t>Exemples </a:t>
            </a:r>
            <a:r>
              <a:rPr lang="fr-CA" sz="2000" dirty="0">
                <a:solidFill>
                  <a:schemeClr val="accent1"/>
                </a:solidFill>
              </a:rPr>
              <a:t>:</a:t>
            </a:r>
            <a:r>
              <a:rPr lang="fr-CA" sz="2000" b="1" dirty="0">
                <a:solidFill>
                  <a:schemeClr val="accent1"/>
                </a:solidFill>
              </a:rPr>
              <a:t>  </a:t>
            </a:r>
            <a:r>
              <a:rPr lang="fr-CA" sz="2000" dirty="0">
                <a:solidFill>
                  <a:srgbClr val="0099CC"/>
                </a:solidFill>
              </a:rPr>
              <a:t>l’hameçonnage, le déploiement de logiciels malveillants, les attaques par rançongiciel, les botnets, les attaques par force brute, l’envoi de renseignements personnels à une mauvaise adresse courriel, etc.</a:t>
            </a:r>
          </a:p>
          <a:p>
            <a:pPr>
              <a:buFont typeface="Courier New" panose="02070309020205020404" pitchFamily="49" charset="0"/>
              <a:buChar char="o"/>
            </a:pPr>
            <a:r>
              <a:rPr lang="fr-CA" sz="2000" b="1" dirty="0">
                <a:solidFill>
                  <a:schemeClr val="accent1"/>
                </a:solidFill>
              </a:rPr>
              <a:t>Obligation de mitiger le risque</a:t>
            </a:r>
          </a:p>
          <a:p>
            <a:pPr>
              <a:buFont typeface="Courier New" panose="02070309020205020404" pitchFamily="49" charset="0"/>
              <a:buChar char="o"/>
            </a:pPr>
            <a:r>
              <a:rPr lang="fr-CA" sz="2000" b="1" dirty="0">
                <a:solidFill>
                  <a:schemeClr val="accent1"/>
                </a:solidFill>
              </a:rPr>
              <a:t>Évaluation du risque de préjudice sérieux</a:t>
            </a:r>
          </a:p>
          <a:p>
            <a:pPr>
              <a:buFont typeface="Courier New" panose="02070309020205020404" pitchFamily="49" charset="0"/>
              <a:buChar char="o"/>
            </a:pPr>
            <a:r>
              <a:rPr lang="fr-CA" sz="2000" b="1" dirty="0">
                <a:solidFill>
                  <a:schemeClr val="accent1"/>
                </a:solidFill>
              </a:rPr>
              <a:t>Notification des incidents</a:t>
            </a:r>
          </a:p>
          <a:p>
            <a:pPr>
              <a:buFont typeface="Courier New" panose="02070309020205020404" pitchFamily="49" charset="0"/>
              <a:buChar char="o"/>
            </a:pPr>
            <a:r>
              <a:rPr lang="fr-CA" sz="2000" b="1" dirty="0">
                <a:solidFill>
                  <a:schemeClr val="accent1"/>
                </a:solidFill>
              </a:rPr>
              <a:t>Registre des incidents</a:t>
            </a:r>
          </a:p>
        </p:txBody>
      </p:sp>
      <p:sp>
        <p:nvSpPr>
          <p:cNvPr id="3" name="Titre 2">
            <a:extLst>
              <a:ext uri="{FF2B5EF4-FFF2-40B4-BE49-F238E27FC236}">
                <a16:creationId xmlns:a16="http://schemas.microsoft.com/office/drawing/2014/main" id="{D9C5F196-C3E0-AFE2-C9EE-DFB6730C8280}"/>
              </a:ext>
            </a:extLst>
          </p:cNvPr>
          <p:cNvSpPr>
            <a:spLocks noGrp="1"/>
          </p:cNvSpPr>
          <p:nvPr>
            <p:ph type="title"/>
          </p:nvPr>
        </p:nvSpPr>
        <p:spPr/>
        <p:txBody>
          <a:bodyPr/>
          <a:lstStyle/>
          <a:p>
            <a:r>
              <a:rPr lang="fr-CA" dirty="0"/>
              <a:t>Incidents de confidentialité</a:t>
            </a:r>
            <a:endParaRPr lang="en-CA" dirty="0"/>
          </a:p>
        </p:txBody>
      </p:sp>
      <p:pic>
        <p:nvPicPr>
          <p:cNvPr id="4" name="Image 3">
            <a:extLst>
              <a:ext uri="{FF2B5EF4-FFF2-40B4-BE49-F238E27FC236}">
                <a16:creationId xmlns:a16="http://schemas.microsoft.com/office/drawing/2014/main" id="{6708B27D-BFFB-7C83-D83D-93918E87CEAD}"/>
              </a:ext>
            </a:extLst>
          </p:cNvPr>
          <p:cNvPicPr>
            <a:picLocks noChangeAspect="1"/>
          </p:cNvPicPr>
          <p:nvPr/>
        </p:nvPicPr>
        <p:blipFill>
          <a:blip r:embed="rId2"/>
          <a:stretch>
            <a:fillRect/>
          </a:stretch>
        </p:blipFill>
        <p:spPr>
          <a:xfrm>
            <a:off x="6861663" y="3920328"/>
            <a:ext cx="2876550" cy="1590675"/>
          </a:xfrm>
          <a:prstGeom prst="rect">
            <a:avLst/>
          </a:prstGeom>
        </p:spPr>
      </p:pic>
    </p:spTree>
    <p:extLst>
      <p:ext uri="{BB962C8B-B14F-4D97-AF65-F5344CB8AC3E}">
        <p14:creationId xmlns:p14="http://schemas.microsoft.com/office/powerpoint/2010/main" val="3850497900"/>
      </p:ext>
    </p:extLst>
  </p:cSld>
  <p:clrMapOvr>
    <a:masterClrMapping/>
  </p:clrMapOvr>
</p:sld>
</file>

<file path=ppt/theme/theme1.xml><?xml version="1.0" encoding="utf-8"?>
<a:theme xmlns:thm15="http://schemas.microsoft.com/office/thememl/2012/main" xmlns:a="http://schemas.openxmlformats.org/drawingml/2006/main" name="Borden Ladner Gervais">
  <a:themeElements>
    <a:clrScheme name="Custom 1">
      <a:dk1>
        <a:srgbClr val="000000"/>
      </a:dk1>
      <a:lt1>
        <a:srgbClr val="FFFFFF"/>
      </a:lt1>
      <a:dk2>
        <a:srgbClr val="3D3D3D"/>
      </a:dk2>
      <a:lt2>
        <a:srgbClr val="EBEBEB"/>
      </a:lt2>
      <a:accent1>
        <a:srgbClr val="1B3C6D"/>
      </a:accent1>
      <a:accent2>
        <a:srgbClr val="3095B4"/>
      </a:accent2>
      <a:accent3>
        <a:srgbClr val="555659"/>
      </a:accent3>
      <a:accent4>
        <a:srgbClr val="969FA7"/>
      </a:accent4>
      <a:accent5>
        <a:srgbClr val="3095B4"/>
      </a:accent5>
      <a:accent6>
        <a:srgbClr val="1A3D6D"/>
      </a:accent6>
      <a:hlink>
        <a:srgbClr val="3095B4"/>
      </a:hlink>
      <a:folHlink>
        <a:srgbClr val="A5A5A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vidende">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2" id="{0FEE6F3F-8F8C-4995-9450-9D3F9F4F0931}" vid="{74EBE07C-17FD-4790-8A8B-8B26F82E7C4C}"/>
    </a:ext>
  </a:ext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dcterms:created xsi:type="dcterms:W3CDTF">1900-01-01T05:00:00.0000000Z</dcterms:created>
  <dcterms:modified xsi:type="dcterms:W3CDTF">1900-01-01T05:00:00.0000000Z</dcterms:modified>
</coreProperties>
</file>